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1" r:id="rId3"/>
    <p:sldId id="273" r:id="rId4"/>
    <p:sldId id="282" r:id="rId5"/>
    <p:sldId id="261" r:id="rId6"/>
    <p:sldId id="269" r:id="rId7"/>
    <p:sldId id="283" r:id="rId8"/>
    <p:sldId id="286" r:id="rId9"/>
    <p:sldId id="274" r:id="rId10"/>
    <p:sldId id="275" r:id="rId11"/>
    <p:sldId id="285" r:id="rId12"/>
    <p:sldId id="266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1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67E36-2490-4E36-A473-BCE36BE66730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DD817D3-1791-43A8-9059-F2969D6DB37A}">
      <dgm:prSet phldrT="[Testo]" custT="1"/>
      <dgm:spPr/>
      <dgm:t>
        <a:bodyPr/>
        <a:lstStyle/>
        <a:p>
          <a:r>
            <a:rPr lang="it-IT" sz="4400" b="1" dirty="0" smtClean="0">
              <a:solidFill>
                <a:srgbClr val="FFFF00"/>
              </a:solidFill>
            </a:rPr>
            <a:t>Aree tematiche</a:t>
          </a:r>
          <a:r>
            <a:rPr lang="it-IT" sz="5500" b="1" dirty="0" smtClean="0">
              <a:solidFill>
                <a:srgbClr val="FFFF00"/>
              </a:solidFill>
            </a:rPr>
            <a:t> </a:t>
          </a:r>
          <a:endParaRPr lang="it-IT" sz="5500" b="1" dirty="0">
            <a:solidFill>
              <a:srgbClr val="FFFF00"/>
            </a:solidFill>
          </a:endParaRPr>
        </a:p>
      </dgm:t>
    </dgm:pt>
    <dgm:pt modelId="{3879DE1F-F8DD-40E4-902B-29ECC119D6C0}" type="parTrans" cxnId="{270C3241-25A2-4A99-A7EF-3AC09B3C4AF4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0AE1EF52-4EBC-48E9-B18A-7AB332B72291}" type="sibTrans" cxnId="{270C3241-25A2-4A99-A7EF-3AC09B3C4AF4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5B387FA0-AD74-47FF-BA88-609AF371C18C}">
      <dgm:prSet phldrT="[Testo]"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Comunicazione scientifica </a:t>
          </a:r>
        </a:p>
        <a:p>
          <a:r>
            <a:rPr lang="it-IT" sz="2000" b="1" dirty="0" smtClean="0">
              <a:solidFill>
                <a:srgbClr val="FFFF00"/>
              </a:solidFill>
            </a:rPr>
            <a:t>e</a:t>
          </a:r>
        </a:p>
        <a:p>
          <a:r>
            <a:rPr lang="it-IT" sz="2000" b="1" dirty="0" smtClean="0">
              <a:solidFill>
                <a:srgbClr val="FFFF00"/>
              </a:solidFill>
            </a:rPr>
            <a:t>editoria  </a:t>
          </a:r>
          <a:endParaRPr lang="it-IT" sz="2000" b="1" dirty="0">
            <a:solidFill>
              <a:srgbClr val="FFFF00"/>
            </a:solidFill>
          </a:endParaRPr>
        </a:p>
      </dgm:t>
    </dgm:pt>
    <dgm:pt modelId="{E668DB74-0C6E-48C3-A104-332A4145BCBD}" type="parTrans" cxnId="{F327EC79-B5CB-4AFA-8777-97C409CFFEB9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A29EABA0-E524-46A1-B7C7-62255C93FA89}" type="sibTrans" cxnId="{F327EC79-B5CB-4AFA-8777-97C409CFFEB9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3B931011-A851-443E-8978-CEF1089E34CF}">
      <dgm:prSet phldrT="[Testo]"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Comunicazione istituzionale </a:t>
          </a:r>
        </a:p>
        <a:p>
          <a:r>
            <a:rPr lang="it-IT" sz="2000" b="1" dirty="0" smtClean="0">
              <a:solidFill>
                <a:srgbClr val="FFFF00"/>
              </a:solidFill>
            </a:rPr>
            <a:t>e </a:t>
          </a:r>
        </a:p>
        <a:p>
          <a:r>
            <a:rPr lang="it-IT" sz="2000" b="1" dirty="0" smtClean="0">
              <a:solidFill>
                <a:srgbClr val="FFFF00"/>
              </a:solidFill>
            </a:rPr>
            <a:t>Comunicazione  partecipata  </a:t>
          </a:r>
          <a:endParaRPr lang="it-IT" sz="2000" b="1" dirty="0">
            <a:solidFill>
              <a:srgbClr val="FFFF00"/>
            </a:solidFill>
          </a:endParaRPr>
        </a:p>
      </dgm:t>
    </dgm:pt>
    <dgm:pt modelId="{D96EBC65-8BAF-4418-955A-385E62FB6597}" type="parTrans" cxnId="{7CD417C2-E15A-4652-B81E-F41E3CC04DE2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D798F0E5-28FD-41CC-BD84-7F9EDDA4091E}" type="sibTrans" cxnId="{7CD417C2-E15A-4652-B81E-F41E3CC04DE2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76FB8039-9BEA-42B5-9FE7-B9D4345DC6C4}">
      <dgm:prSet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Rapporti con i media</a:t>
          </a:r>
          <a:endParaRPr lang="it-IT" sz="2000" b="1" dirty="0">
            <a:solidFill>
              <a:srgbClr val="FFFF00"/>
            </a:solidFill>
          </a:endParaRPr>
        </a:p>
      </dgm:t>
    </dgm:pt>
    <dgm:pt modelId="{D428562C-21C5-4D4E-B986-0FC44E48A5BE}" type="sibTrans" cxnId="{27FE435C-DF7E-4C3D-BBD2-AD0AB39165F1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305FD77A-5320-48DA-8E73-27A2F60B6239}" type="parTrans" cxnId="{27FE435C-DF7E-4C3D-BBD2-AD0AB39165F1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0FDA09E3-0983-4CB8-8F01-2E5E689DC8E8}" type="pres">
      <dgm:prSet presAssocID="{BE367E36-2490-4E36-A473-BCE36BE6673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0E2DC77-9CB8-46C4-B1F1-9C453FCDE208}" type="pres">
      <dgm:prSet presAssocID="{EDD817D3-1791-43A8-9059-F2969D6DB37A}" presName="roof" presStyleLbl="dkBgShp" presStyleIdx="0" presStyleCnt="2" custScaleY="65837"/>
      <dgm:spPr/>
      <dgm:t>
        <a:bodyPr/>
        <a:lstStyle/>
        <a:p>
          <a:endParaRPr lang="it-IT"/>
        </a:p>
      </dgm:t>
    </dgm:pt>
    <dgm:pt modelId="{D4A8963F-9256-4C4C-A45A-E88A01ADE27B}" type="pres">
      <dgm:prSet presAssocID="{EDD817D3-1791-43A8-9059-F2969D6DB37A}" presName="pillars" presStyleCnt="0"/>
      <dgm:spPr/>
    </dgm:pt>
    <dgm:pt modelId="{DE19C317-4980-4866-9D97-D3570D6C6529}" type="pres">
      <dgm:prSet presAssocID="{EDD817D3-1791-43A8-9059-F2969D6DB37A}" presName="pillar1" presStyleLbl="node1" presStyleIdx="0" presStyleCnt="3" custScaleY="73498" custLinFactNeighborX="482" custLinFactNeighborY="-15597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6C784B07-6203-4CAD-B333-EB67C84ED598}" type="pres">
      <dgm:prSet presAssocID="{3B931011-A851-443E-8978-CEF1089E34CF}" presName="pillarX" presStyleLbl="node1" presStyleIdx="1" presStyleCnt="3" custScaleY="73497" custLinFactNeighborX="314" custLinFactNeighborY="-1599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2559E5D8-B080-4738-9F29-C01258178645}" type="pres">
      <dgm:prSet presAssocID="{76FB8039-9BEA-42B5-9FE7-B9D4345DC6C4}" presName="pillarX" presStyleLbl="node1" presStyleIdx="2" presStyleCnt="3" custScaleY="72313" custLinFactNeighborX="2201" custLinFactNeighborY="-1678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CCC8AEAA-CF25-4C85-AF0F-18D62249E280}" type="pres">
      <dgm:prSet presAssocID="{EDD817D3-1791-43A8-9059-F2969D6DB37A}" presName="base" presStyleLbl="dkBgShp" presStyleIdx="1" presStyleCnt="2"/>
      <dgm:spPr/>
      <dgm:t>
        <a:bodyPr/>
        <a:lstStyle/>
        <a:p>
          <a:endParaRPr lang="it-IT"/>
        </a:p>
      </dgm:t>
    </dgm:pt>
  </dgm:ptLst>
  <dgm:cxnLst>
    <dgm:cxn modelId="{7CD417C2-E15A-4652-B81E-F41E3CC04DE2}" srcId="{EDD817D3-1791-43A8-9059-F2969D6DB37A}" destId="{3B931011-A851-443E-8978-CEF1089E34CF}" srcOrd="1" destOrd="0" parTransId="{D96EBC65-8BAF-4418-955A-385E62FB6597}" sibTransId="{D798F0E5-28FD-41CC-BD84-7F9EDDA4091E}"/>
    <dgm:cxn modelId="{70C373F7-EB4E-4D6C-9B8A-23D7F01BEA3A}" type="presOf" srcId="{3B931011-A851-443E-8978-CEF1089E34CF}" destId="{6C784B07-6203-4CAD-B333-EB67C84ED598}" srcOrd="0" destOrd="0" presId="urn:microsoft.com/office/officeart/2005/8/layout/hList3"/>
    <dgm:cxn modelId="{80E1CD99-DDBF-4FA0-8C48-597BC97F4C5A}" type="presOf" srcId="{BE367E36-2490-4E36-A473-BCE36BE66730}" destId="{0FDA09E3-0983-4CB8-8F01-2E5E689DC8E8}" srcOrd="0" destOrd="0" presId="urn:microsoft.com/office/officeart/2005/8/layout/hList3"/>
    <dgm:cxn modelId="{5A8698AD-337C-4A2B-AF9C-6A905192DE09}" type="presOf" srcId="{76FB8039-9BEA-42B5-9FE7-B9D4345DC6C4}" destId="{2559E5D8-B080-4738-9F29-C01258178645}" srcOrd="0" destOrd="0" presId="urn:microsoft.com/office/officeart/2005/8/layout/hList3"/>
    <dgm:cxn modelId="{2137B6DE-BF99-44D8-8FEB-8F27237E7AC5}" type="presOf" srcId="{5B387FA0-AD74-47FF-BA88-609AF371C18C}" destId="{DE19C317-4980-4866-9D97-D3570D6C6529}" srcOrd="0" destOrd="0" presId="urn:microsoft.com/office/officeart/2005/8/layout/hList3"/>
    <dgm:cxn modelId="{27FE435C-DF7E-4C3D-BBD2-AD0AB39165F1}" srcId="{EDD817D3-1791-43A8-9059-F2969D6DB37A}" destId="{76FB8039-9BEA-42B5-9FE7-B9D4345DC6C4}" srcOrd="2" destOrd="0" parTransId="{305FD77A-5320-48DA-8E73-27A2F60B6239}" sibTransId="{D428562C-21C5-4D4E-B986-0FC44E48A5BE}"/>
    <dgm:cxn modelId="{F327EC79-B5CB-4AFA-8777-97C409CFFEB9}" srcId="{EDD817D3-1791-43A8-9059-F2969D6DB37A}" destId="{5B387FA0-AD74-47FF-BA88-609AF371C18C}" srcOrd="0" destOrd="0" parTransId="{E668DB74-0C6E-48C3-A104-332A4145BCBD}" sibTransId="{A29EABA0-E524-46A1-B7C7-62255C93FA89}"/>
    <dgm:cxn modelId="{270C3241-25A2-4A99-A7EF-3AC09B3C4AF4}" srcId="{BE367E36-2490-4E36-A473-BCE36BE66730}" destId="{EDD817D3-1791-43A8-9059-F2969D6DB37A}" srcOrd="0" destOrd="0" parTransId="{3879DE1F-F8DD-40E4-902B-29ECC119D6C0}" sibTransId="{0AE1EF52-4EBC-48E9-B18A-7AB332B72291}"/>
    <dgm:cxn modelId="{4E336E5B-15E9-47AB-A526-869352C78D46}" type="presOf" srcId="{EDD817D3-1791-43A8-9059-F2969D6DB37A}" destId="{70E2DC77-9CB8-46C4-B1F1-9C453FCDE208}" srcOrd="0" destOrd="0" presId="urn:microsoft.com/office/officeart/2005/8/layout/hList3"/>
    <dgm:cxn modelId="{18F16018-49A9-4FE0-BCBA-3AEAC7D1B1CD}" type="presParOf" srcId="{0FDA09E3-0983-4CB8-8F01-2E5E689DC8E8}" destId="{70E2DC77-9CB8-46C4-B1F1-9C453FCDE208}" srcOrd="0" destOrd="0" presId="urn:microsoft.com/office/officeart/2005/8/layout/hList3"/>
    <dgm:cxn modelId="{406A74D0-12B5-4EEA-8E0A-828726F0F1A0}" type="presParOf" srcId="{0FDA09E3-0983-4CB8-8F01-2E5E689DC8E8}" destId="{D4A8963F-9256-4C4C-A45A-E88A01ADE27B}" srcOrd="1" destOrd="0" presId="urn:microsoft.com/office/officeart/2005/8/layout/hList3"/>
    <dgm:cxn modelId="{ADD1B13F-AE2C-4585-86D3-23E65E6C394C}" type="presParOf" srcId="{D4A8963F-9256-4C4C-A45A-E88A01ADE27B}" destId="{DE19C317-4980-4866-9D97-D3570D6C6529}" srcOrd="0" destOrd="0" presId="urn:microsoft.com/office/officeart/2005/8/layout/hList3"/>
    <dgm:cxn modelId="{D1432739-1333-4429-B7AD-EAD96754D954}" type="presParOf" srcId="{D4A8963F-9256-4C4C-A45A-E88A01ADE27B}" destId="{6C784B07-6203-4CAD-B333-EB67C84ED598}" srcOrd="1" destOrd="0" presId="urn:microsoft.com/office/officeart/2005/8/layout/hList3"/>
    <dgm:cxn modelId="{10B36B36-2806-419E-93C5-9CCDE0BDA5AE}" type="presParOf" srcId="{D4A8963F-9256-4C4C-A45A-E88A01ADE27B}" destId="{2559E5D8-B080-4738-9F29-C01258178645}" srcOrd="2" destOrd="0" presId="urn:microsoft.com/office/officeart/2005/8/layout/hList3"/>
    <dgm:cxn modelId="{DC5E8EF4-6F9D-4518-B7E8-E429B3431E80}" type="presParOf" srcId="{0FDA09E3-0983-4CB8-8F01-2E5E689DC8E8}" destId="{CCC8AEAA-CF25-4C85-AF0F-18D62249E2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367E36-2490-4E36-A473-BCE36BE66730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DD817D3-1791-43A8-9059-F2969D6DB37A}">
      <dgm:prSet phldrT="[Testo]" custT="1"/>
      <dgm:spPr/>
      <dgm:t>
        <a:bodyPr/>
        <a:lstStyle/>
        <a:p>
          <a:r>
            <a:rPr lang="it-IT" sz="4400" b="1" dirty="0" smtClean="0">
              <a:solidFill>
                <a:srgbClr val="FFFF00"/>
              </a:solidFill>
            </a:rPr>
            <a:t>Il target</a:t>
          </a:r>
          <a:r>
            <a:rPr lang="it-IT" sz="5500" b="1" dirty="0" smtClean="0">
              <a:solidFill>
                <a:srgbClr val="FFFF00"/>
              </a:solidFill>
            </a:rPr>
            <a:t> </a:t>
          </a:r>
          <a:endParaRPr lang="it-IT" sz="5500" b="1" dirty="0">
            <a:solidFill>
              <a:srgbClr val="FFFF00"/>
            </a:solidFill>
          </a:endParaRPr>
        </a:p>
      </dgm:t>
    </dgm:pt>
    <dgm:pt modelId="{3879DE1F-F8DD-40E4-902B-29ECC119D6C0}" type="parTrans" cxnId="{270C3241-25A2-4A99-A7EF-3AC09B3C4AF4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0AE1EF52-4EBC-48E9-B18A-7AB332B72291}" type="sibTrans" cxnId="{270C3241-25A2-4A99-A7EF-3AC09B3C4AF4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5B387FA0-AD74-47FF-BA88-609AF371C18C}">
      <dgm:prSet phldrT="[Testo]"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Pazienti </a:t>
          </a:r>
          <a:endParaRPr lang="it-IT" sz="2000" b="1" dirty="0">
            <a:solidFill>
              <a:srgbClr val="FFFF00"/>
            </a:solidFill>
          </a:endParaRPr>
        </a:p>
      </dgm:t>
    </dgm:pt>
    <dgm:pt modelId="{E668DB74-0C6E-48C3-A104-332A4145BCBD}" type="parTrans" cxnId="{F327EC79-B5CB-4AFA-8777-97C409CFFEB9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A29EABA0-E524-46A1-B7C7-62255C93FA89}" type="sibTrans" cxnId="{F327EC79-B5CB-4AFA-8777-97C409CFFEB9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3B931011-A851-443E-8978-CEF1089E34CF}">
      <dgm:prSet phldrT="[Testo]"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Collettività </a:t>
          </a:r>
          <a:endParaRPr lang="it-IT" sz="2000" b="1" dirty="0">
            <a:solidFill>
              <a:srgbClr val="FFFF00"/>
            </a:solidFill>
          </a:endParaRPr>
        </a:p>
      </dgm:t>
    </dgm:pt>
    <dgm:pt modelId="{D96EBC65-8BAF-4418-955A-385E62FB6597}" type="parTrans" cxnId="{7CD417C2-E15A-4652-B81E-F41E3CC04DE2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D798F0E5-28FD-41CC-BD84-7F9EDDA4091E}" type="sibTrans" cxnId="{7CD417C2-E15A-4652-B81E-F41E3CC04DE2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EC62168B-F653-4957-A151-EC0C91B52388}">
      <dgm:prSet phldrT="[Testo]"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Istituzioni </a:t>
          </a:r>
          <a:endParaRPr lang="it-IT" sz="2000" b="1" dirty="0">
            <a:solidFill>
              <a:srgbClr val="FFFF00"/>
            </a:solidFill>
          </a:endParaRPr>
        </a:p>
      </dgm:t>
    </dgm:pt>
    <dgm:pt modelId="{5939DF14-F393-4B8C-8D4A-C93B211A6E70}" type="parTrans" cxnId="{C3FC758C-C6EF-4E3F-87F8-81DA5DA9E372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776EF4E1-C877-4420-AD14-AD71E0D378B8}" type="sibTrans" cxnId="{C3FC758C-C6EF-4E3F-87F8-81DA5DA9E372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8BE92BA0-4E21-4422-B70E-5F6F0DF49E47}">
      <dgm:prSet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Media </a:t>
          </a:r>
          <a:endParaRPr lang="it-IT" sz="2000" b="1" dirty="0">
            <a:solidFill>
              <a:srgbClr val="FFFF00"/>
            </a:solidFill>
          </a:endParaRPr>
        </a:p>
      </dgm:t>
    </dgm:pt>
    <dgm:pt modelId="{DB70E796-FB4A-484E-9A15-4BAC37B75C88}" type="parTrans" cxnId="{83D4BCF6-C894-4018-A9E8-1A911605C4C1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88048988-3F45-48DD-8587-2B678D0B2388}" type="sibTrans" cxnId="{83D4BCF6-C894-4018-A9E8-1A911605C4C1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CC990806-8FC9-4CAD-A28F-6D958A581F96}">
      <dgm:prSet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Opinion leader </a:t>
          </a:r>
          <a:endParaRPr lang="it-IT" sz="2000" b="1" dirty="0">
            <a:solidFill>
              <a:srgbClr val="FFFF00"/>
            </a:solidFill>
          </a:endParaRPr>
        </a:p>
      </dgm:t>
    </dgm:pt>
    <dgm:pt modelId="{649ADBEC-F06A-46E3-8C7F-2631230B8D55}" type="parTrans" cxnId="{246792A3-AB5E-4E52-A13F-2B100D02DCD9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C02D9429-1315-40A8-A024-0A6AF57CFA18}" type="sibTrans" cxnId="{246792A3-AB5E-4E52-A13F-2B100D02DCD9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76FB8039-9BEA-42B5-9FE7-B9D4345DC6C4}">
      <dgm:prSet custT="1"/>
      <dgm:spPr/>
      <dgm:t>
        <a:bodyPr/>
        <a:lstStyle/>
        <a:p>
          <a:r>
            <a:rPr lang="it-IT" sz="2000" b="1" dirty="0" smtClean="0">
              <a:solidFill>
                <a:srgbClr val="FFFF00"/>
              </a:solidFill>
            </a:rPr>
            <a:t>Attori  progetto di ricerca</a:t>
          </a:r>
          <a:endParaRPr lang="it-IT" sz="2000" b="1" dirty="0">
            <a:solidFill>
              <a:srgbClr val="FFFF00"/>
            </a:solidFill>
          </a:endParaRPr>
        </a:p>
      </dgm:t>
    </dgm:pt>
    <dgm:pt modelId="{305FD77A-5320-48DA-8E73-27A2F60B6239}" type="parTrans" cxnId="{27FE435C-DF7E-4C3D-BBD2-AD0AB39165F1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D428562C-21C5-4D4E-B986-0FC44E48A5BE}" type="sibTrans" cxnId="{27FE435C-DF7E-4C3D-BBD2-AD0AB39165F1}">
      <dgm:prSet/>
      <dgm:spPr/>
      <dgm:t>
        <a:bodyPr/>
        <a:lstStyle/>
        <a:p>
          <a:endParaRPr lang="it-IT" b="1">
            <a:solidFill>
              <a:srgbClr val="FFFF00"/>
            </a:solidFill>
          </a:endParaRPr>
        </a:p>
      </dgm:t>
    </dgm:pt>
    <dgm:pt modelId="{0FDA09E3-0983-4CB8-8F01-2E5E689DC8E8}" type="pres">
      <dgm:prSet presAssocID="{BE367E36-2490-4E36-A473-BCE36BE6673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0E2DC77-9CB8-46C4-B1F1-9C453FCDE208}" type="pres">
      <dgm:prSet presAssocID="{EDD817D3-1791-43A8-9059-F2969D6DB37A}" presName="roof" presStyleLbl="dkBgShp" presStyleIdx="0" presStyleCnt="2" custScaleY="65837"/>
      <dgm:spPr/>
      <dgm:t>
        <a:bodyPr/>
        <a:lstStyle/>
        <a:p>
          <a:endParaRPr lang="it-IT"/>
        </a:p>
      </dgm:t>
    </dgm:pt>
    <dgm:pt modelId="{D4A8963F-9256-4C4C-A45A-E88A01ADE27B}" type="pres">
      <dgm:prSet presAssocID="{EDD817D3-1791-43A8-9059-F2969D6DB37A}" presName="pillars" presStyleCnt="0"/>
      <dgm:spPr/>
    </dgm:pt>
    <dgm:pt modelId="{DE19C317-4980-4866-9D97-D3570D6C6529}" type="pres">
      <dgm:prSet presAssocID="{EDD817D3-1791-43A8-9059-F2969D6DB37A}" presName="pillar1" presStyleLbl="node1" presStyleIdx="0" presStyleCnt="6" custScaleY="44058" custLinFactNeighborX="-629" custLinFactNeighborY="-15597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6C784B07-6203-4CAD-B333-EB67C84ED598}" type="pres">
      <dgm:prSet presAssocID="{3B931011-A851-443E-8978-CEF1089E34CF}" presName="pillarX" presStyleLbl="node1" presStyleIdx="1" presStyleCnt="6" custScaleY="43698" custLinFactNeighborX="314" custLinFactNeighborY="-1599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C98ABD77-E442-4DB9-B9E4-DD6E2DCC2A41}" type="pres">
      <dgm:prSet presAssocID="{EC62168B-F653-4957-A151-EC0C91B52388}" presName="pillarX" presStyleLbl="node1" presStyleIdx="2" presStyleCnt="6" custScaleY="44058" custLinFactNeighborX="943" custLinFactNeighborY="-16189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99193B26-829F-484D-996A-DA05CF0D61DC}" type="pres">
      <dgm:prSet presAssocID="{8BE92BA0-4E21-4422-B70E-5F6F0DF49E47}" presName="pillarX" presStyleLbl="node1" presStyleIdx="3" presStyleCnt="6" custScaleY="44418" custLinFactNeighborX="629" custLinFactNeighborY="-16386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E7F8D338-7089-4BFD-A8CC-4CF6F18D7731}" type="pres">
      <dgm:prSet presAssocID="{CC990806-8FC9-4CAD-A28F-6D958A581F96}" presName="pillarX" presStyleLbl="node1" presStyleIdx="4" presStyleCnt="6" custScaleY="44418" custLinFactNeighborX="1572" custLinFactNeighborY="-16584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2559E5D8-B080-4738-9F29-C01258178645}" type="pres">
      <dgm:prSet presAssocID="{76FB8039-9BEA-42B5-9FE7-B9D4345DC6C4}" presName="pillarX" presStyleLbl="node1" presStyleIdx="5" presStyleCnt="6" custScaleY="44418" custLinFactNeighborX="2201" custLinFactNeighborY="-1678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it-IT"/>
        </a:p>
      </dgm:t>
    </dgm:pt>
    <dgm:pt modelId="{CCC8AEAA-CF25-4C85-AF0F-18D62249E280}" type="pres">
      <dgm:prSet presAssocID="{EDD817D3-1791-43A8-9059-F2969D6DB37A}" presName="base" presStyleLbl="dkBgShp" presStyleIdx="1" presStyleCnt="2"/>
      <dgm:spPr/>
      <dgm:t>
        <a:bodyPr/>
        <a:lstStyle/>
        <a:p>
          <a:endParaRPr lang="it-IT"/>
        </a:p>
      </dgm:t>
    </dgm:pt>
  </dgm:ptLst>
  <dgm:cxnLst>
    <dgm:cxn modelId="{270C3241-25A2-4A99-A7EF-3AC09B3C4AF4}" srcId="{BE367E36-2490-4E36-A473-BCE36BE66730}" destId="{EDD817D3-1791-43A8-9059-F2969D6DB37A}" srcOrd="0" destOrd="0" parTransId="{3879DE1F-F8DD-40E4-902B-29ECC119D6C0}" sibTransId="{0AE1EF52-4EBC-48E9-B18A-7AB332B72291}"/>
    <dgm:cxn modelId="{7CD417C2-E15A-4652-B81E-F41E3CC04DE2}" srcId="{EDD817D3-1791-43A8-9059-F2969D6DB37A}" destId="{3B931011-A851-443E-8978-CEF1089E34CF}" srcOrd="1" destOrd="0" parTransId="{D96EBC65-8BAF-4418-955A-385E62FB6597}" sibTransId="{D798F0E5-28FD-41CC-BD84-7F9EDDA4091E}"/>
    <dgm:cxn modelId="{80E1CD99-DDBF-4FA0-8C48-597BC97F4C5A}" type="presOf" srcId="{BE367E36-2490-4E36-A473-BCE36BE66730}" destId="{0FDA09E3-0983-4CB8-8F01-2E5E689DC8E8}" srcOrd="0" destOrd="0" presId="urn:microsoft.com/office/officeart/2005/8/layout/hList3"/>
    <dgm:cxn modelId="{4E336E5B-15E9-47AB-A526-869352C78D46}" type="presOf" srcId="{EDD817D3-1791-43A8-9059-F2969D6DB37A}" destId="{70E2DC77-9CB8-46C4-B1F1-9C453FCDE208}" srcOrd="0" destOrd="0" presId="urn:microsoft.com/office/officeart/2005/8/layout/hList3"/>
    <dgm:cxn modelId="{F327EC79-B5CB-4AFA-8777-97C409CFFEB9}" srcId="{EDD817D3-1791-43A8-9059-F2969D6DB37A}" destId="{5B387FA0-AD74-47FF-BA88-609AF371C18C}" srcOrd="0" destOrd="0" parTransId="{E668DB74-0C6E-48C3-A104-332A4145BCBD}" sibTransId="{A29EABA0-E524-46A1-B7C7-62255C93FA89}"/>
    <dgm:cxn modelId="{83D4BCF6-C894-4018-A9E8-1A911605C4C1}" srcId="{EDD817D3-1791-43A8-9059-F2969D6DB37A}" destId="{8BE92BA0-4E21-4422-B70E-5F6F0DF49E47}" srcOrd="3" destOrd="0" parTransId="{DB70E796-FB4A-484E-9A15-4BAC37B75C88}" sibTransId="{88048988-3F45-48DD-8587-2B678D0B2388}"/>
    <dgm:cxn modelId="{27FE435C-DF7E-4C3D-BBD2-AD0AB39165F1}" srcId="{EDD817D3-1791-43A8-9059-F2969D6DB37A}" destId="{76FB8039-9BEA-42B5-9FE7-B9D4345DC6C4}" srcOrd="5" destOrd="0" parTransId="{305FD77A-5320-48DA-8E73-27A2F60B6239}" sibTransId="{D428562C-21C5-4D4E-B986-0FC44E48A5BE}"/>
    <dgm:cxn modelId="{522068C5-CBDE-42B8-81E4-AA660E5FD5A9}" type="presOf" srcId="{CC990806-8FC9-4CAD-A28F-6D958A581F96}" destId="{E7F8D338-7089-4BFD-A8CC-4CF6F18D7731}" srcOrd="0" destOrd="0" presId="urn:microsoft.com/office/officeart/2005/8/layout/hList3"/>
    <dgm:cxn modelId="{5A8698AD-337C-4A2B-AF9C-6A905192DE09}" type="presOf" srcId="{76FB8039-9BEA-42B5-9FE7-B9D4345DC6C4}" destId="{2559E5D8-B080-4738-9F29-C01258178645}" srcOrd="0" destOrd="0" presId="urn:microsoft.com/office/officeart/2005/8/layout/hList3"/>
    <dgm:cxn modelId="{2137B6DE-BF99-44D8-8FEB-8F27237E7AC5}" type="presOf" srcId="{5B387FA0-AD74-47FF-BA88-609AF371C18C}" destId="{DE19C317-4980-4866-9D97-D3570D6C6529}" srcOrd="0" destOrd="0" presId="urn:microsoft.com/office/officeart/2005/8/layout/hList3"/>
    <dgm:cxn modelId="{70C373F7-EB4E-4D6C-9B8A-23D7F01BEA3A}" type="presOf" srcId="{3B931011-A851-443E-8978-CEF1089E34CF}" destId="{6C784B07-6203-4CAD-B333-EB67C84ED598}" srcOrd="0" destOrd="0" presId="urn:microsoft.com/office/officeart/2005/8/layout/hList3"/>
    <dgm:cxn modelId="{D2CC335D-5AAE-4B32-BB84-056865992C10}" type="presOf" srcId="{8BE92BA0-4E21-4422-B70E-5F6F0DF49E47}" destId="{99193B26-829F-484D-996A-DA05CF0D61DC}" srcOrd="0" destOrd="0" presId="urn:microsoft.com/office/officeart/2005/8/layout/hList3"/>
    <dgm:cxn modelId="{8E019226-30A9-4253-83FC-2B081DA5A402}" type="presOf" srcId="{EC62168B-F653-4957-A151-EC0C91B52388}" destId="{C98ABD77-E442-4DB9-B9E4-DD6E2DCC2A41}" srcOrd="0" destOrd="0" presId="urn:microsoft.com/office/officeart/2005/8/layout/hList3"/>
    <dgm:cxn modelId="{246792A3-AB5E-4E52-A13F-2B100D02DCD9}" srcId="{EDD817D3-1791-43A8-9059-F2969D6DB37A}" destId="{CC990806-8FC9-4CAD-A28F-6D958A581F96}" srcOrd="4" destOrd="0" parTransId="{649ADBEC-F06A-46E3-8C7F-2631230B8D55}" sibTransId="{C02D9429-1315-40A8-A024-0A6AF57CFA18}"/>
    <dgm:cxn modelId="{C3FC758C-C6EF-4E3F-87F8-81DA5DA9E372}" srcId="{EDD817D3-1791-43A8-9059-F2969D6DB37A}" destId="{EC62168B-F653-4957-A151-EC0C91B52388}" srcOrd="2" destOrd="0" parTransId="{5939DF14-F393-4B8C-8D4A-C93B211A6E70}" sibTransId="{776EF4E1-C877-4420-AD14-AD71E0D378B8}"/>
    <dgm:cxn modelId="{18F16018-49A9-4FE0-BCBA-3AEAC7D1B1CD}" type="presParOf" srcId="{0FDA09E3-0983-4CB8-8F01-2E5E689DC8E8}" destId="{70E2DC77-9CB8-46C4-B1F1-9C453FCDE208}" srcOrd="0" destOrd="0" presId="urn:microsoft.com/office/officeart/2005/8/layout/hList3"/>
    <dgm:cxn modelId="{406A74D0-12B5-4EEA-8E0A-828726F0F1A0}" type="presParOf" srcId="{0FDA09E3-0983-4CB8-8F01-2E5E689DC8E8}" destId="{D4A8963F-9256-4C4C-A45A-E88A01ADE27B}" srcOrd="1" destOrd="0" presId="urn:microsoft.com/office/officeart/2005/8/layout/hList3"/>
    <dgm:cxn modelId="{ADD1B13F-AE2C-4585-86D3-23E65E6C394C}" type="presParOf" srcId="{D4A8963F-9256-4C4C-A45A-E88A01ADE27B}" destId="{DE19C317-4980-4866-9D97-D3570D6C6529}" srcOrd="0" destOrd="0" presId="urn:microsoft.com/office/officeart/2005/8/layout/hList3"/>
    <dgm:cxn modelId="{D1432739-1333-4429-B7AD-EAD96754D954}" type="presParOf" srcId="{D4A8963F-9256-4C4C-A45A-E88A01ADE27B}" destId="{6C784B07-6203-4CAD-B333-EB67C84ED598}" srcOrd="1" destOrd="0" presId="urn:microsoft.com/office/officeart/2005/8/layout/hList3"/>
    <dgm:cxn modelId="{17E93965-0362-4F70-BC91-C04E151BB95B}" type="presParOf" srcId="{D4A8963F-9256-4C4C-A45A-E88A01ADE27B}" destId="{C98ABD77-E442-4DB9-B9E4-DD6E2DCC2A41}" srcOrd="2" destOrd="0" presId="urn:microsoft.com/office/officeart/2005/8/layout/hList3"/>
    <dgm:cxn modelId="{1F8BC1D3-267D-43D4-9DC2-C7A16A191F3E}" type="presParOf" srcId="{D4A8963F-9256-4C4C-A45A-E88A01ADE27B}" destId="{99193B26-829F-484D-996A-DA05CF0D61DC}" srcOrd="3" destOrd="0" presId="urn:microsoft.com/office/officeart/2005/8/layout/hList3"/>
    <dgm:cxn modelId="{FD032B96-543C-4084-B9F5-6E9BA63037CC}" type="presParOf" srcId="{D4A8963F-9256-4C4C-A45A-E88A01ADE27B}" destId="{E7F8D338-7089-4BFD-A8CC-4CF6F18D7731}" srcOrd="4" destOrd="0" presId="urn:microsoft.com/office/officeart/2005/8/layout/hList3"/>
    <dgm:cxn modelId="{10B36B36-2806-419E-93C5-9CCDE0BDA5AE}" type="presParOf" srcId="{D4A8963F-9256-4C4C-A45A-E88A01ADE27B}" destId="{2559E5D8-B080-4738-9F29-C01258178645}" srcOrd="5" destOrd="0" presId="urn:microsoft.com/office/officeart/2005/8/layout/hList3"/>
    <dgm:cxn modelId="{DC5E8EF4-6F9D-4518-B7E8-E429B3431E80}" type="presParOf" srcId="{0FDA09E3-0983-4CB8-8F01-2E5E689DC8E8}" destId="{CCC8AEAA-CF25-4C85-AF0F-18D62249E2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2ACF15-0B3C-4B7C-89C1-DE9AB0C199A7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89727B0-1D0A-49C7-AA02-D19B8ABEE97F}">
      <dgm:prSet phldrT="[Testo]" custT="1"/>
      <dgm:spPr/>
      <dgm:t>
        <a:bodyPr/>
        <a:lstStyle/>
        <a:p>
          <a:endParaRPr lang="it-IT" sz="1700" b="1" dirty="0" smtClean="0"/>
        </a:p>
        <a:p>
          <a:r>
            <a:rPr lang="it-IT" sz="2000" b="1" dirty="0" smtClean="0"/>
            <a:t>Incontri frontali, </a:t>
          </a:r>
          <a:r>
            <a:rPr lang="it-IT" sz="2000" b="1" dirty="0" smtClean="0"/>
            <a:t>gruppi </a:t>
          </a:r>
          <a:r>
            <a:rPr lang="it-IT" sz="2000" b="1" dirty="0" smtClean="0"/>
            <a:t>di discussione  </a:t>
          </a:r>
          <a:endParaRPr lang="it-IT" sz="2000" b="1" dirty="0"/>
        </a:p>
      </dgm:t>
    </dgm:pt>
    <dgm:pt modelId="{BA4F84DB-AB3C-47B5-B91C-09635F581142}" type="parTrans" cxnId="{FA99815A-F550-4BC3-9618-544982998765}">
      <dgm:prSet/>
      <dgm:spPr/>
      <dgm:t>
        <a:bodyPr/>
        <a:lstStyle/>
        <a:p>
          <a:endParaRPr lang="it-IT"/>
        </a:p>
      </dgm:t>
    </dgm:pt>
    <dgm:pt modelId="{FB66BCF6-974F-4EBF-98FC-38108485F76E}" type="sibTrans" cxnId="{FA99815A-F550-4BC3-9618-544982998765}">
      <dgm:prSet/>
      <dgm:spPr/>
      <dgm:t>
        <a:bodyPr/>
        <a:lstStyle/>
        <a:p>
          <a:endParaRPr lang="it-IT"/>
        </a:p>
      </dgm:t>
    </dgm:pt>
    <dgm:pt modelId="{EB31233A-56BB-4B6B-B085-85BFB4D120EE}">
      <dgm:prSet phldrT="[Testo]" custT="1"/>
      <dgm:spPr/>
      <dgm:t>
        <a:bodyPr/>
        <a:lstStyle/>
        <a:p>
          <a:r>
            <a:rPr lang="it-IT" sz="2000" b="1" dirty="0" smtClean="0"/>
            <a:t>Conferenze, seminari, convegni, tavole rotonde </a:t>
          </a:r>
          <a:endParaRPr lang="it-IT" sz="2000" b="1" dirty="0"/>
        </a:p>
      </dgm:t>
    </dgm:pt>
    <dgm:pt modelId="{8FFDD46E-9FF2-47EE-AA57-B48CB221FF92}" type="parTrans" cxnId="{1239EE42-44CF-49A4-BE00-B49B1D8DA210}">
      <dgm:prSet/>
      <dgm:spPr/>
      <dgm:t>
        <a:bodyPr/>
        <a:lstStyle/>
        <a:p>
          <a:endParaRPr lang="it-IT"/>
        </a:p>
      </dgm:t>
    </dgm:pt>
    <dgm:pt modelId="{BA9526E3-7D01-42A7-A179-028271DD8F34}" type="sibTrans" cxnId="{1239EE42-44CF-49A4-BE00-B49B1D8DA210}">
      <dgm:prSet/>
      <dgm:spPr/>
      <dgm:t>
        <a:bodyPr/>
        <a:lstStyle/>
        <a:p>
          <a:endParaRPr lang="it-IT"/>
        </a:p>
      </dgm:t>
    </dgm:pt>
    <dgm:pt modelId="{4BB9146C-4289-4F19-A651-58ED227CCC0B}">
      <dgm:prSet phldrT="[Testo]" custT="1"/>
      <dgm:spPr/>
      <dgm:t>
        <a:bodyPr/>
        <a:lstStyle/>
        <a:p>
          <a:r>
            <a:rPr lang="it-IT" sz="2000" b="1" dirty="0" smtClean="0"/>
            <a:t>Giornali e riviste di settore e generaliste, Comunicati stampa, </a:t>
          </a:r>
          <a:r>
            <a:rPr lang="it-IT" sz="2000" b="1" dirty="0" err="1" smtClean="0"/>
            <a:t>Newsletters</a:t>
          </a:r>
          <a:r>
            <a:rPr lang="it-IT" sz="2000" b="1" dirty="0" smtClean="0"/>
            <a:t>, </a:t>
          </a:r>
          <a:r>
            <a:rPr lang="it-IT" sz="2000" b="1" dirty="0" err="1" smtClean="0"/>
            <a:t>Brochures</a:t>
          </a:r>
          <a:r>
            <a:rPr lang="it-IT" sz="2000" b="1" dirty="0" smtClean="0"/>
            <a:t>, Radio, Televisione, Video, </a:t>
          </a:r>
          <a:r>
            <a:rPr lang="it-IT" sz="2000" b="1" dirty="0" err="1" smtClean="0"/>
            <a:t>Posters</a:t>
          </a:r>
          <a:endParaRPr lang="it-IT" sz="2000" b="1" dirty="0"/>
        </a:p>
      </dgm:t>
    </dgm:pt>
    <dgm:pt modelId="{0424D874-0575-45B8-BBD8-E3ECD9C5843B}" type="parTrans" cxnId="{FFC61335-03EA-4DC0-B6D2-F030ADF2F5AF}">
      <dgm:prSet/>
      <dgm:spPr/>
      <dgm:t>
        <a:bodyPr/>
        <a:lstStyle/>
        <a:p>
          <a:endParaRPr lang="it-IT"/>
        </a:p>
      </dgm:t>
    </dgm:pt>
    <dgm:pt modelId="{AF9F7220-F985-43F9-BE5E-766B186D2A51}" type="sibTrans" cxnId="{FFC61335-03EA-4DC0-B6D2-F030ADF2F5AF}">
      <dgm:prSet/>
      <dgm:spPr/>
      <dgm:t>
        <a:bodyPr/>
        <a:lstStyle/>
        <a:p>
          <a:endParaRPr lang="it-IT"/>
        </a:p>
      </dgm:t>
    </dgm:pt>
    <dgm:pt modelId="{AAED3033-3D26-48A8-A49B-DD44BB8900E7}">
      <dgm:prSet custT="1"/>
      <dgm:spPr/>
      <dgm:t>
        <a:bodyPr/>
        <a:lstStyle/>
        <a:p>
          <a:r>
            <a:rPr lang="it-IT" sz="2000" b="1" dirty="0" smtClean="0"/>
            <a:t>Sito web MAIDASOLI</a:t>
          </a:r>
          <a:endParaRPr lang="it-IT" sz="2000" b="1" dirty="0"/>
        </a:p>
      </dgm:t>
    </dgm:pt>
    <dgm:pt modelId="{2E68E2AB-6FB8-4D1A-B94B-82D88C88DE1D}" type="parTrans" cxnId="{ACF156AF-75BD-4843-8710-E7851AE9DDBC}">
      <dgm:prSet/>
      <dgm:spPr/>
      <dgm:t>
        <a:bodyPr/>
        <a:lstStyle/>
        <a:p>
          <a:endParaRPr lang="it-IT"/>
        </a:p>
      </dgm:t>
    </dgm:pt>
    <dgm:pt modelId="{A1777F6A-2DC5-4285-B655-086982464880}" type="sibTrans" cxnId="{ACF156AF-75BD-4843-8710-E7851AE9DDBC}">
      <dgm:prSet/>
      <dgm:spPr/>
      <dgm:t>
        <a:bodyPr/>
        <a:lstStyle/>
        <a:p>
          <a:endParaRPr lang="it-IT"/>
        </a:p>
      </dgm:t>
    </dgm:pt>
    <dgm:pt modelId="{1DA1BB9D-2E43-4D54-AFB0-5DD75EC4CDBC}">
      <dgm:prSet custT="1"/>
      <dgm:spPr/>
      <dgm:t>
        <a:bodyPr/>
        <a:lstStyle/>
        <a:p>
          <a:r>
            <a:rPr lang="it-IT" sz="2000" b="1" dirty="0" smtClean="0"/>
            <a:t>Social (</a:t>
          </a:r>
          <a:r>
            <a:rPr lang="it-IT" sz="2000" b="1" dirty="0" err="1" smtClean="0"/>
            <a:t>Fb</a:t>
          </a:r>
          <a:r>
            <a:rPr lang="it-IT" sz="2000" b="1" dirty="0" smtClean="0"/>
            <a:t>, </a:t>
          </a:r>
          <a:r>
            <a:rPr lang="it-IT" sz="2000" b="1" dirty="0" err="1" smtClean="0"/>
            <a:t>Twitter</a:t>
          </a:r>
          <a:r>
            <a:rPr lang="it-IT" sz="2000" b="1" dirty="0" smtClean="0"/>
            <a:t>, </a:t>
          </a:r>
          <a:r>
            <a:rPr lang="it-IT" sz="2000" b="1" dirty="0" err="1" smtClean="0"/>
            <a:t>Youtube</a:t>
          </a:r>
          <a:r>
            <a:rPr lang="it-IT" sz="2000" b="1" dirty="0" smtClean="0"/>
            <a:t>, …)</a:t>
          </a:r>
          <a:endParaRPr lang="it-IT" sz="2000" dirty="0"/>
        </a:p>
      </dgm:t>
    </dgm:pt>
    <dgm:pt modelId="{9C2BF183-7886-4B36-8C2E-1C8F8FA28A86}" type="parTrans" cxnId="{7800BD22-B733-4776-B7E0-D3CC87C3B04D}">
      <dgm:prSet/>
      <dgm:spPr/>
      <dgm:t>
        <a:bodyPr/>
        <a:lstStyle/>
        <a:p>
          <a:endParaRPr lang="it-IT"/>
        </a:p>
      </dgm:t>
    </dgm:pt>
    <dgm:pt modelId="{27DD3F51-160B-4CD0-B4CA-DA2282322270}" type="sibTrans" cxnId="{7800BD22-B733-4776-B7E0-D3CC87C3B04D}">
      <dgm:prSet/>
      <dgm:spPr/>
      <dgm:t>
        <a:bodyPr/>
        <a:lstStyle/>
        <a:p>
          <a:endParaRPr lang="it-IT"/>
        </a:p>
      </dgm:t>
    </dgm:pt>
    <dgm:pt modelId="{2579A402-52C0-4D60-945C-7BCBB7EE8436}" type="pres">
      <dgm:prSet presAssocID="{8C2ACF15-0B3C-4B7C-89C1-DE9AB0C199A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7A0BCE6-B13A-4384-A947-22C7B5504CCA}" type="pres">
      <dgm:prSet presAssocID="{389727B0-1D0A-49C7-AA02-D19B8ABEE97F}" presName="circle1" presStyleLbl="node1" presStyleIdx="0" presStyleCnt="5"/>
      <dgm:spPr/>
    </dgm:pt>
    <dgm:pt modelId="{F1B0E188-0C05-47EA-9CCE-A31918D731AD}" type="pres">
      <dgm:prSet presAssocID="{389727B0-1D0A-49C7-AA02-D19B8ABEE97F}" presName="space" presStyleCnt="0"/>
      <dgm:spPr/>
    </dgm:pt>
    <dgm:pt modelId="{29692863-9BA4-4A43-A0A7-B4C2A0EAB5F9}" type="pres">
      <dgm:prSet presAssocID="{389727B0-1D0A-49C7-AA02-D19B8ABEE97F}" presName="rect1" presStyleLbl="alignAcc1" presStyleIdx="0" presStyleCnt="5"/>
      <dgm:spPr/>
      <dgm:t>
        <a:bodyPr/>
        <a:lstStyle/>
        <a:p>
          <a:endParaRPr lang="it-IT"/>
        </a:p>
      </dgm:t>
    </dgm:pt>
    <dgm:pt modelId="{FE5CB756-1E91-4274-B631-7DA58F997D88}" type="pres">
      <dgm:prSet presAssocID="{EB31233A-56BB-4B6B-B085-85BFB4D120EE}" presName="vertSpace2" presStyleLbl="node1" presStyleIdx="0" presStyleCnt="5"/>
      <dgm:spPr/>
    </dgm:pt>
    <dgm:pt modelId="{9E6606B9-C0A5-47A0-B183-60F1D928AE5D}" type="pres">
      <dgm:prSet presAssocID="{EB31233A-56BB-4B6B-B085-85BFB4D120EE}" presName="circle2" presStyleLbl="node1" presStyleIdx="1" presStyleCnt="5"/>
      <dgm:spPr/>
    </dgm:pt>
    <dgm:pt modelId="{0A64794E-407A-4996-B816-612F76BDC1E2}" type="pres">
      <dgm:prSet presAssocID="{EB31233A-56BB-4B6B-B085-85BFB4D120EE}" presName="rect2" presStyleLbl="alignAcc1" presStyleIdx="1" presStyleCnt="5"/>
      <dgm:spPr/>
      <dgm:t>
        <a:bodyPr/>
        <a:lstStyle/>
        <a:p>
          <a:endParaRPr lang="it-IT"/>
        </a:p>
      </dgm:t>
    </dgm:pt>
    <dgm:pt modelId="{B84D0F3F-C8AA-4348-9F73-D6E20FCC9DC4}" type="pres">
      <dgm:prSet presAssocID="{4BB9146C-4289-4F19-A651-58ED227CCC0B}" presName="vertSpace3" presStyleLbl="node1" presStyleIdx="1" presStyleCnt="5"/>
      <dgm:spPr/>
    </dgm:pt>
    <dgm:pt modelId="{FE886B01-4263-43A4-A490-49557730BA54}" type="pres">
      <dgm:prSet presAssocID="{4BB9146C-4289-4F19-A651-58ED227CCC0B}" presName="circle3" presStyleLbl="node1" presStyleIdx="2" presStyleCnt="5"/>
      <dgm:spPr/>
    </dgm:pt>
    <dgm:pt modelId="{50336920-26F9-49C0-8F84-D9076FBD4BB7}" type="pres">
      <dgm:prSet presAssocID="{4BB9146C-4289-4F19-A651-58ED227CCC0B}" presName="rect3" presStyleLbl="alignAcc1" presStyleIdx="2" presStyleCnt="5"/>
      <dgm:spPr/>
      <dgm:t>
        <a:bodyPr/>
        <a:lstStyle/>
        <a:p>
          <a:endParaRPr lang="it-IT"/>
        </a:p>
      </dgm:t>
    </dgm:pt>
    <dgm:pt modelId="{4C5B4A88-FB09-4615-AFC7-85A3177EDE4B}" type="pres">
      <dgm:prSet presAssocID="{AAED3033-3D26-48A8-A49B-DD44BB8900E7}" presName="vertSpace4" presStyleLbl="node1" presStyleIdx="2" presStyleCnt="5"/>
      <dgm:spPr/>
    </dgm:pt>
    <dgm:pt modelId="{DF4EF14D-EA35-4BE6-BDA6-B1460395368B}" type="pres">
      <dgm:prSet presAssocID="{AAED3033-3D26-48A8-A49B-DD44BB8900E7}" presName="circle4" presStyleLbl="node1" presStyleIdx="3" presStyleCnt="5"/>
      <dgm:spPr/>
    </dgm:pt>
    <dgm:pt modelId="{6C5B94A3-AA0B-49F5-8FB2-D4EACC8AB8F0}" type="pres">
      <dgm:prSet presAssocID="{AAED3033-3D26-48A8-A49B-DD44BB8900E7}" presName="rect4" presStyleLbl="alignAcc1" presStyleIdx="3" presStyleCnt="5"/>
      <dgm:spPr/>
      <dgm:t>
        <a:bodyPr/>
        <a:lstStyle/>
        <a:p>
          <a:endParaRPr lang="it-IT"/>
        </a:p>
      </dgm:t>
    </dgm:pt>
    <dgm:pt modelId="{864DC62A-D0A7-452B-92DE-65D44CD60A27}" type="pres">
      <dgm:prSet presAssocID="{1DA1BB9D-2E43-4D54-AFB0-5DD75EC4CDBC}" presName="vertSpace5" presStyleLbl="node1" presStyleIdx="3" presStyleCnt="5"/>
      <dgm:spPr/>
    </dgm:pt>
    <dgm:pt modelId="{50725DFF-75BF-48ED-BFAA-C6F064BD677F}" type="pres">
      <dgm:prSet presAssocID="{1DA1BB9D-2E43-4D54-AFB0-5DD75EC4CDBC}" presName="circle5" presStyleLbl="node1" presStyleIdx="4" presStyleCnt="5"/>
      <dgm:spPr/>
    </dgm:pt>
    <dgm:pt modelId="{9A3CAFAB-F88F-4203-AC27-141F59CCCA6D}" type="pres">
      <dgm:prSet presAssocID="{1DA1BB9D-2E43-4D54-AFB0-5DD75EC4CDBC}" presName="rect5" presStyleLbl="alignAcc1" presStyleIdx="4" presStyleCnt="5"/>
      <dgm:spPr/>
      <dgm:t>
        <a:bodyPr/>
        <a:lstStyle/>
        <a:p>
          <a:endParaRPr lang="it-IT"/>
        </a:p>
      </dgm:t>
    </dgm:pt>
    <dgm:pt modelId="{3CA8731B-EC24-49B3-BF2B-902EEC4B4B38}" type="pres">
      <dgm:prSet presAssocID="{389727B0-1D0A-49C7-AA02-D19B8ABEE97F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0D9B64F-DEE3-4377-990F-3E9ABB75BB19}" type="pres">
      <dgm:prSet presAssocID="{EB31233A-56BB-4B6B-B085-85BFB4D120EE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020D890-D2F8-427A-9E1E-28FDDDFE5F88}" type="pres">
      <dgm:prSet presAssocID="{4BB9146C-4289-4F19-A651-58ED227CCC0B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3631F0-14B7-4CF6-A4AB-9C3DCE6B79DD}" type="pres">
      <dgm:prSet presAssocID="{AAED3033-3D26-48A8-A49B-DD44BB8900E7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3B72FE6-E175-42F7-B369-1A2FF5D321BD}" type="pres">
      <dgm:prSet presAssocID="{1DA1BB9D-2E43-4D54-AFB0-5DD75EC4CDBC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ADE4AB9-7DB4-44D6-865E-CCDF7E9FC4D6}" type="presOf" srcId="{4BB9146C-4289-4F19-A651-58ED227CCC0B}" destId="{50336920-26F9-49C0-8F84-D9076FBD4BB7}" srcOrd="0" destOrd="0" presId="urn:microsoft.com/office/officeart/2005/8/layout/target3"/>
    <dgm:cxn modelId="{1961223A-CAA5-400E-84B3-CED738D0DDCC}" type="presOf" srcId="{1DA1BB9D-2E43-4D54-AFB0-5DD75EC4CDBC}" destId="{9A3CAFAB-F88F-4203-AC27-141F59CCCA6D}" srcOrd="0" destOrd="0" presId="urn:microsoft.com/office/officeart/2005/8/layout/target3"/>
    <dgm:cxn modelId="{2CEFB949-731A-4DBE-988E-FA99E70F3543}" type="presOf" srcId="{1DA1BB9D-2E43-4D54-AFB0-5DD75EC4CDBC}" destId="{B3B72FE6-E175-42F7-B369-1A2FF5D321BD}" srcOrd="1" destOrd="0" presId="urn:microsoft.com/office/officeart/2005/8/layout/target3"/>
    <dgm:cxn modelId="{A7B65333-1A8A-4E80-82A7-EABCB1D39349}" type="presOf" srcId="{389727B0-1D0A-49C7-AA02-D19B8ABEE97F}" destId="{29692863-9BA4-4A43-A0A7-B4C2A0EAB5F9}" srcOrd="0" destOrd="0" presId="urn:microsoft.com/office/officeart/2005/8/layout/target3"/>
    <dgm:cxn modelId="{0B27BF42-9130-4A54-9BC8-A3347ADA520F}" type="presOf" srcId="{EB31233A-56BB-4B6B-B085-85BFB4D120EE}" destId="{0A64794E-407A-4996-B816-612F76BDC1E2}" srcOrd="0" destOrd="0" presId="urn:microsoft.com/office/officeart/2005/8/layout/target3"/>
    <dgm:cxn modelId="{FFC61335-03EA-4DC0-B6D2-F030ADF2F5AF}" srcId="{8C2ACF15-0B3C-4B7C-89C1-DE9AB0C199A7}" destId="{4BB9146C-4289-4F19-A651-58ED227CCC0B}" srcOrd="2" destOrd="0" parTransId="{0424D874-0575-45B8-BBD8-E3ECD9C5843B}" sibTransId="{AF9F7220-F985-43F9-BE5E-766B186D2A51}"/>
    <dgm:cxn modelId="{0D99D7EF-0FB8-44E2-877D-F9181EA094B3}" type="presOf" srcId="{4BB9146C-4289-4F19-A651-58ED227CCC0B}" destId="{1020D890-D2F8-427A-9E1E-28FDDDFE5F88}" srcOrd="1" destOrd="0" presId="urn:microsoft.com/office/officeart/2005/8/layout/target3"/>
    <dgm:cxn modelId="{AC1E5976-C2FE-419C-8D92-0BA19C7EA275}" type="presOf" srcId="{AAED3033-3D26-48A8-A49B-DD44BB8900E7}" destId="{6C5B94A3-AA0B-49F5-8FB2-D4EACC8AB8F0}" srcOrd="0" destOrd="0" presId="urn:microsoft.com/office/officeart/2005/8/layout/target3"/>
    <dgm:cxn modelId="{B9843D11-D966-415E-9732-606EC3C2C3F0}" type="presOf" srcId="{AAED3033-3D26-48A8-A49B-DD44BB8900E7}" destId="{153631F0-14B7-4CF6-A4AB-9C3DCE6B79DD}" srcOrd="1" destOrd="0" presId="urn:microsoft.com/office/officeart/2005/8/layout/target3"/>
    <dgm:cxn modelId="{1239EE42-44CF-49A4-BE00-B49B1D8DA210}" srcId="{8C2ACF15-0B3C-4B7C-89C1-DE9AB0C199A7}" destId="{EB31233A-56BB-4B6B-B085-85BFB4D120EE}" srcOrd="1" destOrd="0" parTransId="{8FFDD46E-9FF2-47EE-AA57-B48CB221FF92}" sibTransId="{BA9526E3-7D01-42A7-A179-028271DD8F34}"/>
    <dgm:cxn modelId="{BD708337-7A12-4395-B9DA-58B7EF0E9EBF}" type="presOf" srcId="{EB31233A-56BB-4B6B-B085-85BFB4D120EE}" destId="{A0D9B64F-DEE3-4377-990F-3E9ABB75BB19}" srcOrd="1" destOrd="0" presId="urn:microsoft.com/office/officeart/2005/8/layout/target3"/>
    <dgm:cxn modelId="{ACF156AF-75BD-4843-8710-E7851AE9DDBC}" srcId="{8C2ACF15-0B3C-4B7C-89C1-DE9AB0C199A7}" destId="{AAED3033-3D26-48A8-A49B-DD44BB8900E7}" srcOrd="3" destOrd="0" parTransId="{2E68E2AB-6FB8-4D1A-B94B-82D88C88DE1D}" sibTransId="{A1777F6A-2DC5-4285-B655-086982464880}"/>
    <dgm:cxn modelId="{7800BD22-B733-4776-B7E0-D3CC87C3B04D}" srcId="{8C2ACF15-0B3C-4B7C-89C1-DE9AB0C199A7}" destId="{1DA1BB9D-2E43-4D54-AFB0-5DD75EC4CDBC}" srcOrd="4" destOrd="0" parTransId="{9C2BF183-7886-4B36-8C2E-1C8F8FA28A86}" sibTransId="{27DD3F51-160B-4CD0-B4CA-DA2282322270}"/>
    <dgm:cxn modelId="{D436F79A-3A22-4163-BB25-ECB24B2CEB7E}" type="presOf" srcId="{8C2ACF15-0B3C-4B7C-89C1-DE9AB0C199A7}" destId="{2579A402-52C0-4D60-945C-7BCBB7EE8436}" srcOrd="0" destOrd="0" presId="urn:microsoft.com/office/officeart/2005/8/layout/target3"/>
    <dgm:cxn modelId="{E88E4075-79B2-4C21-BC43-AA5A0749D12C}" type="presOf" srcId="{389727B0-1D0A-49C7-AA02-D19B8ABEE97F}" destId="{3CA8731B-EC24-49B3-BF2B-902EEC4B4B38}" srcOrd="1" destOrd="0" presId="urn:microsoft.com/office/officeart/2005/8/layout/target3"/>
    <dgm:cxn modelId="{FA99815A-F550-4BC3-9618-544982998765}" srcId="{8C2ACF15-0B3C-4B7C-89C1-DE9AB0C199A7}" destId="{389727B0-1D0A-49C7-AA02-D19B8ABEE97F}" srcOrd="0" destOrd="0" parTransId="{BA4F84DB-AB3C-47B5-B91C-09635F581142}" sibTransId="{FB66BCF6-974F-4EBF-98FC-38108485F76E}"/>
    <dgm:cxn modelId="{1276CE7D-FC82-40E6-9158-CD1B5623C936}" type="presParOf" srcId="{2579A402-52C0-4D60-945C-7BCBB7EE8436}" destId="{37A0BCE6-B13A-4384-A947-22C7B5504CCA}" srcOrd="0" destOrd="0" presId="urn:microsoft.com/office/officeart/2005/8/layout/target3"/>
    <dgm:cxn modelId="{B2C272C8-CED3-4DCA-8292-3602F9D7E752}" type="presParOf" srcId="{2579A402-52C0-4D60-945C-7BCBB7EE8436}" destId="{F1B0E188-0C05-47EA-9CCE-A31918D731AD}" srcOrd="1" destOrd="0" presId="urn:microsoft.com/office/officeart/2005/8/layout/target3"/>
    <dgm:cxn modelId="{C21F906C-C057-4DD2-AC49-1F8BC873007A}" type="presParOf" srcId="{2579A402-52C0-4D60-945C-7BCBB7EE8436}" destId="{29692863-9BA4-4A43-A0A7-B4C2A0EAB5F9}" srcOrd="2" destOrd="0" presId="urn:microsoft.com/office/officeart/2005/8/layout/target3"/>
    <dgm:cxn modelId="{8C20A3E8-3366-43B9-A11A-3D9A54A55B51}" type="presParOf" srcId="{2579A402-52C0-4D60-945C-7BCBB7EE8436}" destId="{FE5CB756-1E91-4274-B631-7DA58F997D88}" srcOrd="3" destOrd="0" presId="urn:microsoft.com/office/officeart/2005/8/layout/target3"/>
    <dgm:cxn modelId="{B5C0A6DC-6640-417C-8CD3-75FF170BA541}" type="presParOf" srcId="{2579A402-52C0-4D60-945C-7BCBB7EE8436}" destId="{9E6606B9-C0A5-47A0-B183-60F1D928AE5D}" srcOrd="4" destOrd="0" presId="urn:microsoft.com/office/officeart/2005/8/layout/target3"/>
    <dgm:cxn modelId="{F99E65B1-09E0-49C0-95A1-1BC48A385C88}" type="presParOf" srcId="{2579A402-52C0-4D60-945C-7BCBB7EE8436}" destId="{0A64794E-407A-4996-B816-612F76BDC1E2}" srcOrd="5" destOrd="0" presId="urn:microsoft.com/office/officeart/2005/8/layout/target3"/>
    <dgm:cxn modelId="{C2B30DC5-74D6-437A-AD1B-93072D8C6FBD}" type="presParOf" srcId="{2579A402-52C0-4D60-945C-7BCBB7EE8436}" destId="{B84D0F3F-C8AA-4348-9F73-D6E20FCC9DC4}" srcOrd="6" destOrd="0" presId="urn:microsoft.com/office/officeart/2005/8/layout/target3"/>
    <dgm:cxn modelId="{F51EB3B4-6AA8-40BD-94AC-EB84CFF2563B}" type="presParOf" srcId="{2579A402-52C0-4D60-945C-7BCBB7EE8436}" destId="{FE886B01-4263-43A4-A490-49557730BA54}" srcOrd="7" destOrd="0" presId="urn:microsoft.com/office/officeart/2005/8/layout/target3"/>
    <dgm:cxn modelId="{CE6BC955-186C-4A06-9D77-ED777AC34206}" type="presParOf" srcId="{2579A402-52C0-4D60-945C-7BCBB7EE8436}" destId="{50336920-26F9-49C0-8F84-D9076FBD4BB7}" srcOrd="8" destOrd="0" presId="urn:microsoft.com/office/officeart/2005/8/layout/target3"/>
    <dgm:cxn modelId="{FEACAA20-CD40-4BC5-BB5B-8812629E75D3}" type="presParOf" srcId="{2579A402-52C0-4D60-945C-7BCBB7EE8436}" destId="{4C5B4A88-FB09-4615-AFC7-85A3177EDE4B}" srcOrd="9" destOrd="0" presId="urn:microsoft.com/office/officeart/2005/8/layout/target3"/>
    <dgm:cxn modelId="{C6886082-39CB-4317-A9C3-2A7F29C56CBD}" type="presParOf" srcId="{2579A402-52C0-4D60-945C-7BCBB7EE8436}" destId="{DF4EF14D-EA35-4BE6-BDA6-B1460395368B}" srcOrd="10" destOrd="0" presId="urn:microsoft.com/office/officeart/2005/8/layout/target3"/>
    <dgm:cxn modelId="{040E6090-A026-47ED-935F-272B05C2461B}" type="presParOf" srcId="{2579A402-52C0-4D60-945C-7BCBB7EE8436}" destId="{6C5B94A3-AA0B-49F5-8FB2-D4EACC8AB8F0}" srcOrd="11" destOrd="0" presId="urn:microsoft.com/office/officeart/2005/8/layout/target3"/>
    <dgm:cxn modelId="{92DDB116-5B54-4031-BFE6-9BB36C5F2207}" type="presParOf" srcId="{2579A402-52C0-4D60-945C-7BCBB7EE8436}" destId="{864DC62A-D0A7-452B-92DE-65D44CD60A27}" srcOrd="12" destOrd="0" presId="urn:microsoft.com/office/officeart/2005/8/layout/target3"/>
    <dgm:cxn modelId="{20A857BA-5D2C-48A8-A80D-9564418D3193}" type="presParOf" srcId="{2579A402-52C0-4D60-945C-7BCBB7EE8436}" destId="{50725DFF-75BF-48ED-BFAA-C6F064BD677F}" srcOrd="13" destOrd="0" presId="urn:microsoft.com/office/officeart/2005/8/layout/target3"/>
    <dgm:cxn modelId="{1BB99B65-1498-4BD4-BE3D-4FF5404CB136}" type="presParOf" srcId="{2579A402-52C0-4D60-945C-7BCBB7EE8436}" destId="{9A3CAFAB-F88F-4203-AC27-141F59CCCA6D}" srcOrd="14" destOrd="0" presId="urn:microsoft.com/office/officeart/2005/8/layout/target3"/>
    <dgm:cxn modelId="{A6D04601-B14A-470E-900E-06582B5BACF3}" type="presParOf" srcId="{2579A402-52C0-4D60-945C-7BCBB7EE8436}" destId="{3CA8731B-EC24-49B3-BF2B-902EEC4B4B38}" srcOrd="15" destOrd="0" presId="urn:microsoft.com/office/officeart/2005/8/layout/target3"/>
    <dgm:cxn modelId="{94AC9928-AE8B-4BA2-A11A-D07CE7778B7E}" type="presParOf" srcId="{2579A402-52C0-4D60-945C-7BCBB7EE8436}" destId="{A0D9B64F-DEE3-4377-990F-3E9ABB75BB19}" srcOrd="16" destOrd="0" presId="urn:microsoft.com/office/officeart/2005/8/layout/target3"/>
    <dgm:cxn modelId="{39FDE302-CE24-40E2-AF10-6A771F1B3B4A}" type="presParOf" srcId="{2579A402-52C0-4D60-945C-7BCBB7EE8436}" destId="{1020D890-D2F8-427A-9E1E-28FDDDFE5F88}" srcOrd="17" destOrd="0" presId="urn:microsoft.com/office/officeart/2005/8/layout/target3"/>
    <dgm:cxn modelId="{554E3929-6136-4F83-90AE-E4B12F2344E2}" type="presParOf" srcId="{2579A402-52C0-4D60-945C-7BCBB7EE8436}" destId="{153631F0-14B7-4CF6-A4AB-9C3DCE6B79DD}" srcOrd="18" destOrd="0" presId="urn:microsoft.com/office/officeart/2005/8/layout/target3"/>
    <dgm:cxn modelId="{8A67D390-7A8F-40A9-8815-FC3AD7B46624}" type="presParOf" srcId="{2579A402-52C0-4D60-945C-7BCBB7EE8436}" destId="{B3B72FE6-E175-42F7-B369-1A2FF5D321BD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2DC77-9CB8-46C4-B1F1-9C453FCDE208}">
      <dsp:nvSpPr>
        <dsp:cNvPr id="0" name=""/>
        <dsp:cNvSpPr/>
      </dsp:nvSpPr>
      <dsp:spPr>
        <a:xfrm>
          <a:off x="0" y="92337"/>
          <a:ext cx="8561295" cy="71179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400" b="1" kern="1200" dirty="0" smtClean="0">
              <a:solidFill>
                <a:srgbClr val="FFFF00"/>
              </a:solidFill>
            </a:rPr>
            <a:t>Aree tematiche</a:t>
          </a:r>
          <a:r>
            <a:rPr lang="it-IT" sz="5500" b="1" kern="1200" dirty="0" smtClean="0">
              <a:solidFill>
                <a:srgbClr val="FFFF00"/>
              </a:solidFill>
            </a:rPr>
            <a:t> </a:t>
          </a:r>
          <a:endParaRPr lang="it-IT" sz="5500" b="1" kern="1200" dirty="0">
            <a:solidFill>
              <a:srgbClr val="FFFF00"/>
            </a:solidFill>
          </a:endParaRPr>
        </a:p>
      </dsp:txBody>
      <dsp:txXfrm>
        <a:off x="0" y="92337"/>
        <a:ext cx="8561295" cy="711792"/>
      </dsp:txXfrm>
    </dsp:sp>
    <dsp:sp modelId="{DE19C317-4980-4866-9D97-D3570D6C6529}">
      <dsp:nvSpPr>
        <dsp:cNvPr id="0" name=""/>
        <dsp:cNvSpPr/>
      </dsp:nvSpPr>
      <dsp:spPr>
        <a:xfrm>
          <a:off x="17922" y="935542"/>
          <a:ext cx="2850978" cy="1668699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Comunicazione scientifica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editoria 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99380" y="1017000"/>
        <a:ext cx="2688062" cy="1505783"/>
      </dsp:txXfrm>
    </dsp:sp>
    <dsp:sp modelId="{6C784B07-6203-4CAD-B333-EB67C84ED598}">
      <dsp:nvSpPr>
        <dsp:cNvPr id="0" name=""/>
        <dsp:cNvSpPr/>
      </dsp:nvSpPr>
      <dsp:spPr>
        <a:xfrm>
          <a:off x="2864110" y="926608"/>
          <a:ext cx="2850978" cy="1668677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Comunicazione istituzionale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e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Comunicazione  partecipata 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2945566" y="1008064"/>
        <a:ext cx="2688066" cy="1505765"/>
      </dsp:txXfrm>
    </dsp:sp>
    <dsp:sp modelId="{2559E5D8-B080-4738-9F29-C01258178645}">
      <dsp:nvSpPr>
        <dsp:cNvPr id="0" name=""/>
        <dsp:cNvSpPr/>
      </dsp:nvSpPr>
      <dsp:spPr>
        <a:xfrm>
          <a:off x="5710316" y="922112"/>
          <a:ext cx="2850978" cy="1641795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Rapporti con i media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5790460" y="1002256"/>
        <a:ext cx="2690690" cy="1481507"/>
      </dsp:txXfrm>
    </dsp:sp>
    <dsp:sp modelId="{CCC8AEAA-CF25-4C85-AF0F-18D62249E280}">
      <dsp:nvSpPr>
        <dsp:cNvPr id="0" name=""/>
        <dsp:cNvSpPr/>
      </dsp:nvSpPr>
      <dsp:spPr>
        <a:xfrm>
          <a:off x="0" y="3259207"/>
          <a:ext cx="8561295" cy="25226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2DC77-9CB8-46C4-B1F1-9C453FCDE208}">
      <dsp:nvSpPr>
        <dsp:cNvPr id="0" name=""/>
        <dsp:cNvSpPr/>
      </dsp:nvSpPr>
      <dsp:spPr>
        <a:xfrm>
          <a:off x="0" y="92337"/>
          <a:ext cx="8561295" cy="71179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400" b="1" kern="1200" dirty="0" smtClean="0">
              <a:solidFill>
                <a:srgbClr val="FFFF00"/>
              </a:solidFill>
            </a:rPr>
            <a:t>Il target</a:t>
          </a:r>
          <a:r>
            <a:rPr lang="it-IT" sz="5500" b="1" kern="1200" dirty="0" smtClean="0">
              <a:solidFill>
                <a:srgbClr val="FFFF00"/>
              </a:solidFill>
            </a:rPr>
            <a:t> </a:t>
          </a:r>
          <a:endParaRPr lang="it-IT" sz="5500" b="1" kern="1200" dirty="0">
            <a:solidFill>
              <a:srgbClr val="FFFF00"/>
            </a:solidFill>
          </a:endParaRPr>
        </a:p>
      </dsp:txBody>
      <dsp:txXfrm>
        <a:off x="0" y="92337"/>
        <a:ext cx="8561295" cy="711792"/>
      </dsp:txXfrm>
    </dsp:sp>
    <dsp:sp modelId="{DE19C317-4980-4866-9D97-D3570D6C6529}">
      <dsp:nvSpPr>
        <dsp:cNvPr id="0" name=""/>
        <dsp:cNvSpPr/>
      </dsp:nvSpPr>
      <dsp:spPr>
        <a:xfrm>
          <a:off x="0" y="1269745"/>
          <a:ext cx="1425489" cy="1000293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Pazienti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48829" y="1318574"/>
        <a:ext cx="1327831" cy="902635"/>
      </dsp:txXfrm>
    </dsp:sp>
    <dsp:sp modelId="{6C784B07-6203-4CAD-B333-EB67C84ED598}">
      <dsp:nvSpPr>
        <dsp:cNvPr id="0" name=""/>
        <dsp:cNvSpPr/>
      </dsp:nvSpPr>
      <dsp:spPr>
        <a:xfrm>
          <a:off x="1434145" y="1264886"/>
          <a:ext cx="1425489" cy="992120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Collettività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1482575" y="1313316"/>
        <a:ext cx="1328629" cy="895260"/>
      </dsp:txXfrm>
    </dsp:sp>
    <dsp:sp modelId="{C98ABD77-E442-4DB9-B9E4-DD6E2DCC2A41}">
      <dsp:nvSpPr>
        <dsp:cNvPr id="0" name=""/>
        <dsp:cNvSpPr/>
      </dsp:nvSpPr>
      <dsp:spPr>
        <a:xfrm>
          <a:off x="2868600" y="1256304"/>
          <a:ext cx="1425489" cy="1000293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Istituzioni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2917429" y="1305133"/>
        <a:ext cx="1327831" cy="902635"/>
      </dsp:txXfrm>
    </dsp:sp>
    <dsp:sp modelId="{99193B26-829F-484D-996A-DA05CF0D61DC}">
      <dsp:nvSpPr>
        <dsp:cNvPr id="0" name=""/>
        <dsp:cNvSpPr/>
      </dsp:nvSpPr>
      <dsp:spPr>
        <a:xfrm>
          <a:off x="4289613" y="1247745"/>
          <a:ext cx="1425489" cy="1008466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Media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4338841" y="1296973"/>
        <a:ext cx="1327033" cy="910010"/>
      </dsp:txXfrm>
    </dsp:sp>
    <dsp:sp modelId="{E7F8D338-7089-4BFD-A8CC-4CF6F18D7731}">
      <dsp:nvSpPr>
        <dsp:cNvPr id="0" name=""/>
        <dsp:cNvSpPr/>
      </dsp:nvSpPr>
      <dsp:spPr>
        <a:xfrm>
          <a:off x="5728545" y="1243249"/>
          <a:ext cx="1425489" cy="1008466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Opinion leader 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5777773" y="1292477"/>
        <a:ext cx="1327033" cy="910010"/>
      </dsp:txXfrm>
    </dsp:sp>
    <dsp:sp modelId="{2559E5D8-B080-4738-9F29-C01258178645}">
      <dsp:nvSpPr>
        <dsp:cNvPr id="0" name=""/>
        <dsp:cNvSpPr/>
      </dsp:nvSpPr>
      <dsp:spPr>
        <a:xfrm>
          <a:off x="7135805" y="1238777"/>
          <a:ext cx="1425489" cy="1008466"/>
        </a:xfrm>
        <a:prstGeom prst="flowChartAlternate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rgbClr val="FFFF00"/>
              </a:solidFill>
            </a:rPr>
            <a:t>Attori  progetto di ricerca</a:t>
          </a:r>
          <a:endParaRPr lang="it-IT" sz="2000" b="1" kern="1200" dirty="0">
            <a:solidFill>
              <a:srgbClr val="FFFF00"/>
            </a:solidFill>
          </a:endParaRPr>
        </a:p>
      </dsp:txBody>
      <dsp:txXfrm>
        <a:off x="7185033" y="1288005"/>
        <a:ext cx="1327033" cy="910010"/>
      </dsp:txXfrm>
    </dsp:sp>
    <dsp:sp modelId="{CCC8AEAA-CF25-4C85-AF0F-18D62249E280}">
      <dsp:nvSpPr>
        <dsp:cNvPr id="0" name=""/>
        <dsp:cNvSpPr/>
      </dsp:nvSpPr>
      <dsp:spPr>
        <a:xfrm>
          <a:off x="0" y="3259207"/>
          <a:ext cx="8561295" cy="25226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0BCE6-B13A-4384-A947-22C7B5504CCA}">
      <dsp:nvSpPr>
        <dsp:cNvPr id="0" name=""/>
        <dsp:cNvSpPr/>
      </dsp:nvSpPr>
      <dsp:spPr>
        <a:xfrm>
          <a:off x="0" y="428513"/>
          <a:ext cx="4822115" cy="48221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92863-9BA4-4A43-A0A7-B4C2A0EAB5F9}">
      <dsp:nvSpPr>
        <dsp:cNvPr id="0" name=""/>
        <dsp:cNvSpPr/>
      </dsp:nvSpPr>
      <dsp:spPr>
        <a:xfrm>
          <a:off x="2411057" y="428513"/>
          <a:ext cx="5625801" cy="48221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b="1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Incontri frontali, </a:t>
          </a:r>
          <a:r>
            <a:rPr lang="it-IT" sz="2000" b="1" kern="1200" dirty="0" smtClean="0"/>
            <a:t>gruppi </a:t>
          </a:r>
          <a:r>
            <a:rPr lang="it-IT" sz="2000" b="1" kern="1200" dirty="0" smtClean="0"/>
            <a:t>di discussione  </a:t>
          </a:r>
          <a:endParaRPr lang="it-IT" sz="2000" b="1" kern="1200" dirty="0"/>
        </a:p>
      </dsp:txBody>
      <dsp:txXfrm>
        <a:off x="2411057" y="428513"/>
        <a:ext cx="5625801" cy="771538"/>
      </dsp:txXfrm>
    </dsp:sp>
    <dsp:sp modelId="{9E6606B9-C0A5-47A0-B183-60F1D928AE5D}">
      <dsp:nvSpPr>
        <dsp:cNvPr id="0" name=""/>
        <dsp:cNvSpPr/>
      </dsp:nvSpPr>
      <dsp:spPr>
        <a:xfrm>
          <a:off x="506322" y="1200051"/>
          <a:ext cx="3809471" cy="380947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4794E-407A-4996-B816-612F76BDC1E2}">
      <dsp:nvSpPr>
        <dsp:cNvPr id="0" name=""/>
        <dsp:cNvSpPr/>
      </dsp:nvSpPr>
      <dsp:spPr>
        <a:xfrm>
          <a:off x="2411057" y="1200051"/>
          <a:ext cx="5625801" cy="38094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Conferenze, seminari, convegni, tavole rotonde </a:t>
          </a:r>
          <a:endParaRPr lang="it-IT" sz="2000" b="1" kern="1200" dirty="0"/>
        </a:p>
      </dsp:txBody>
      <dsp:txXfrm>
        <a:off x="2411057" y="1200051"/>
        <a:ext cx="5625801" cy="771538"/>
      </dsp:txXfrm>
    </dsp:sp>
    <dsp:sp modelId="{FE886B01-4263-43A4-A490-49557730BA54}">
      <dsp:nvSpPr>
        <dsp:cNvPr id="0" name=""/>
        <dsp:cNvSpPr/>
      </dsp:nvSpPr>
      <dsp:spPr>
        <a:xfrm>
          <a:off x="1012644" y="1971590"/>
          <a:ext cx="2796826" cy="27968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36920-26F9-49C0-8F84-D9076FBD4BB7}">
      <dsp:nvSpPr>
        <dsp:cNvPr id="0" name=""/>
        <dsp:cNvSpPr/>
      </dsp:nvSpPr>
      <dsp:spPr>
        <a:xfrm>
          <a:off x="2411057" y="1971590"/>
          <a:ext cx="5625801" cy="27968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Giornali e riviste di settore e generaliste, Comunicati stampa, </a:t>
          </a:r>
          <a:r>
            <a:rPr lang="it-IT" sz="2000" b="1" kern="1200" dirty="0" err="1" smtClean="0"/>
            <a:t>Newsletters</a:t>
          </a:r>
          <a:r>
            <a:rPr lang="it-IT" sz="2000" b="1" kern="1200" dirty="0" smtClean="0"/>
            <a:t>, </a:t>
          </a:r>
          <a:r>
            <a:rPr lang="it-IT" sz="2000" b="1" kern="1200" dirty="0" err="1" smtClean="0"/>
            <a:t>Brochures</a:t>
          </a:r>
          <a:r>
            <a:rPr lang="it-IT" sz="2000" b="1" kern="1200" dirty="0" smtClean="0"/>
            <a:t>, Radio, Televisione, Video, </a:t>
          </a:r>
          <a:r>
            <a:rPr lang="it-IT" sz="2000" b="1" kern="1200" dirty="0" err="1" smtClean="0"/>
            <a:t>Posters</a:t>
          </a:r>
          <a:endParaRPr lang="it-IT" sz="2000" b="1" kern="1200" dirty="0"/>
        </a:p>
      </dsp:txBody>
      <dsp:txXfrm>
        <a:off x="2411057" y="1971590"/>
        <a:ext cx="5625801" cy="771538"/>
      </dsp:txXfrm>
    </dsp:sp>
    <dsp:sp modelId="{DF4EF14D-EA35-4BE6-BDA6-B1460395368B}">
      <dsp:nvSpPr>
        <dsp:cNvPr id="0" name=""/>
        <dsp:cNvSpPr/>
      </dsp:nvSpPr>
      <dsp:spPr>
        <a:xfrm>
          <a:off x="1518966" y="2743128"/>
          <a:ext cx="1784182" cy="178418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B94A3-AA0B-49F5-8FB2-D4EACC8AB8F0}">
      <dsp:nvSpPr>
        <dsp:cNvPr id="0" name=""/>
        <dsp:cNvSpPr/>
      </dsp:nvSpPr>
      <dsp:spPr>
        <a:xfrm>
          <a:off x="2411057" y="2743128"/>
          <a:ext cx="5625801" cy="17841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Sito web MAIDASOLI</a:t>
          </a:r>
          <a:endParaRPr lang="it-IT" sz="2000" b="1" kern="1200" dirty="0"/>
        </a:p>
      </dsp:txBody>
      <dsp:txXfrm>
        <a:off x="2411057" y="2743128"/>
        <a:ext cx="5625801" cy="771538"/>
      </dsp:txXfrm>
    </dsp:sp>
    <dsp:sp modelId="{50725DFF-75BF-48ED-BFAA-C6F064BD677F}">
      <dsp:nvSpPr>
        <dsp:cNvPr id="0" name=""/>
        <dsp:cNvSpPr/>
      </dsp:nvSpPr>
      <dsp:spPr>
        <a:xfrm>
          <a:off x="2025288" y="3514667"/>
          <a:ext cx="771538" cy="77153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CAFAB-F88F-4203-AC27-141F59CCCA6D}">
      <dsp:nvSpPr>
        <dsp:cNvPr id="0" name=""/>
        <dsp:cNvSpPr/>
      </dsp:nvSpPr>
      <dsp:spPr>
        <a:xfrm>
          <a:off x="2411057" y="3514667"/>
          <a:ext cx="5625801" cy="7715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Social (</a:t>
          </a:r>
          <a:r>
            <a:rPr lang="it-IT" sz="2000" b="1" kern="1200" dirty="0" err="1" smtClean="0"/>
            <a:t>Fb</a:t>
          </a:r>
          <a:r>
            <a:rPr lang="it-IT" sz="2000" b="1" kern="1200" dirty="0" smtClean="0"/>
            <a:t>, </a:t>
          </a:r>
          <a:r>
            <a:rPr lang="it-IT" sz="2000" b="1" kern="1200" dirty="0" err="1" smtClean="0"/>
            <a:t>Twitter</a:t>
          </a:r>
          <a:r>
            <a:rPr lang="it-IT" sz="2000" b="1" kern="1200" dirty="0" smtClean="0"/>
            <a:t>, </a:t>
          </a:r>
          <a:r>
            <a:rPr lang="it-IT" sz="2000" b="1" kern="1200" dirty="0" err="1" smtClean="0"/>
            <a:t>Youtube</a:t>
          </a:r>
          <a:r>
            <a:rPr lang="it-IT" sz="2000" b="1" kern="1200" dirty="0" smtClean="0"/>
            <a:t>, …)</a:t>
          </a:r>
          <a:endParaRPr lang="it-IT" sz="2000" kern="1200" dirty="0"/>
        </a:p>
      </dsp:txBody>
      <dsp:txXfrm>
        <a:off x="2411057" y="3514667"/>
        <a:ext cx="5625801" cy="771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9346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82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758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932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490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07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299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905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031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3097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81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6699E-0C45-4E3B-B098-097189B98A78}" type="datetimeFigureOut">
              <a:rPr lang="it-IT" smtClean="0"/>
              <a:t>22/03/2019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DCD11-9FC1-4462-99F0-07EFCC0489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486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764734" y="2962835"/>
            <a:ext cx="4446494" cy="158675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Le attività di comunicazione del progetto</a:t>
            </a:r>
            <a:endParaRPr lang="it-IT" sz="28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885765" cy="6873413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432176" y="5728444"/>
            <a:ext cx="235323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Massimo D’Angelo</a:t>
            </a:r>
            <a:endParaRPr lang="it-I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1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+mn-lt"/>
              </a:rPr>
              <a:t>Alcuni elementi peculiari</a:t>
            </a:r>
            <a:endParaRPr lang="it-IT" b="1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350837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</a:rPr>
              <a:t>Mesotelioma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Patologia a elevato impatto sanitario e sociale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Epidemia nell’area di Casale Monferrato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Considerata l’incidenza e le caratteristiche, notevole interesse sulle attività di ricerca da parte della popolazione</a:t>
            </a:r>
          </a:p>
          <a:p>
            <a:endParaRPr lang="it-IT" dirty="0" smtClean="0"/>
          </a:p>
          <a:p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508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</a:rPr>
              <a:t>Comunicazione 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Comunicare </a:t>
            </a:r>
            <a:r>
              <a:rPr lang="it-IT" sz="2400" dirty="0">
                <a:solidFill>
                  <a:schemeClr val="tx1"/>
                </a:solidFill>
              </a:rPr>
              <a:t>i risultati di una ricerca genera un valore aggiunto per il progetto e un forte impatto sulla società</a:t>
            </a:r>
          </a:p>
          <a:p>
            <a:pPr marL="914400" lvl="1" indent="-457200"/>
            <a:r>
              <a:rPr lang="it-IT" dirty="0">
                <a:solidFill>
                  <a:schemeClr val="tx1"/>
                </a:solidFill>
              </a:rPr>
              <a:t>Trasparenza</a:t>
            </a:r>
          </a:p>
          <a:p>
            <a:pPr marL="914400" lvl="1" indent="-457200"/>
            <a:r>
              <a:rPr lang="it-IT" dirty="0">
                <a:solidFill>
                  <a:schemeClr val="tx1"/>
                </a:solidFill>
              </a:rPr>
              <a:t>Condivisione e Partecipazione attiva</a:t>
            </a:r>
          </a:p>
          <a:p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628649" y="5612784"/>
            <a:ext cx="788670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</a:rPr>
              <a:t>Processo di comunicazione:</a:t>
            </a:r>
          </a:p>
          <a:p>
            <a:r>
              <a:rPr lang="it-IT" sz="3200" b="1" dirty="0" smtClean="0">
                <a:solidFill>
                  <a:srgbClr val="FFFF00"/>
                </a:solidFill>
              </a:rPr>
              <a:t>Leva </a:t>
            </a:r>
            <a:r>
              <a:rPr lang="it-IT" sz="3200" b="1" dirty="0">
                <a:solidFill>
                  <a:srgbClr val="FFFF00"/>
                </a:solidFill>
              </a:rPr>
              <a:t>strategica per lo sviluppo del progetto</a:t>
            </a:r>
          </a:p>
        </p:txBody>
      </p:sp>
    </p:spTree>
    <p:extLst>
      <p:ext uri="{BB962C8B-B14F-4D97-AF65-F5344CB8AC3E}">
        <p14:creationId xmlns:p14="http://schemas.microsoft.com/office/powerpoint/2010/main" val="53472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5" y="1501581"/>
            <a:ext cx="4911537" cy="376069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5118833" y="2227766"/>
            <a:ext cx="39220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 smtClean="0"/>
              <a:t>Comunicare</a:t>
            </a:r>
            <a:r>
              <a:rPr lang="it-IT" sz="3600" b="1" dirty="0"/>
              <a:t>: </a:t>
            </a:r>
            <a:r>
              <a:rPr lang="it-IT" sz="3600" b="1" dirty="0">
                <a:solidFill>
                  <a:srgbClr val="FF0000"/>
                </a:solidFill>
              </a:rPr>
              <a:t>mettere in comune</a:t>
            </a:r>
            <a:r>
              <a:rPr lang="it-IT" sz="3600" b="1" dirty="0"/>
              <a:t>, rendere partecipe, condividere</a:t>
            </a:r>
          </a:p>
        </p:txBody>
      </p:sp>
    </p:spTree>
    <p:extLst>
      <p:ext uri="{BB962C8B-B14F-4D97-AF65-F5344CB8AC3E}">
        <p14:creationId xmlns:p14="http://schemas.microsoft.com/office/powerpoint/2010/main" val="338857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259975" y="6080224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259976" y="4979774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259976" y="3879324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259976" y="2460812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539729" y="1634631"/>
            <a:ext cx="8100400" cy="1123443"/>
            <a:chOff x="405020" y="189889"/>
            <a:chExt cx="8100400" cy="1123443"/>
          </a:xfrm>
        </p:grpSpPr>
        <p:sp>
          <p:nvSpPr>
            <p:cNvPr id="3" name="Rettangolo arrotondato 2"/>
            <p:cNvSpPr/>
            <p:nvPr/>
          </p:nvSpPr>
          <p:spPr>
            <a:xfrm>
              <a:off x="405020" y="189889"/>
              <a:ext cx="8100400" cy="112344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4" name="CasellaDiTesto 3"/>
            <p:cNvSpPr txBox="1"/>
            <p:nvPr/>
          </p:nvSpPr>
          <p:spPr>
            <a:xfrm>
              <a:off x="459862" y="244731"/>
              <a:ext cx="7990716" cy="1013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000" b="1" kern="1200" dirty="0" smtClean="0"/>
                <a:t>Ridurre il gap tra il mondo della ricerca e i cittadini</a:t>
              </a:r>
              <a:r>
                <a:rPr lang="it-IT" sz="2000" kern="1200" dirty="0" smtClean="0"/>
                <a:t>, valorizzando il lavoro dei ricercatori e degli Istituti coinvolti</a:t>
              </a:r>
              <a:endParaRPr lang="it-IT" sz="2000" kern="1200" dirty="0"/>
            </a:p>
          </p:txBody>
        </p:sp>
      </p:grpSp>
      <p:grpSp>
        <p:nvGrpSpPr>
          <p:cNvPr id="5" name="Gruppo 4"/>
          <p:cNvGrpSpPr/>
          <p:nvPr/>
        </p:nvGrpSpPr>
        <p:grpSpPr>
          <a:xfrm>
            <a:off x="540107" y="2954926"/>
            <a:ext cx="8100022" cy="1217089"/>
            <a:chOff x="404605" y="1487572"/>
            <a:chExt cx="8100022" cy="1217089"/>
          </a:xfrm>
        </p:grpSpPr>
        <p:sp>
          <p:nvSpPr>
            <p:cNvPr id="6" name="Rettangolo arrotondato 5"/>
            <p:cNvSpPr/>
            <p:nvPr/>
          </p:nvSpPr>
          <p:spPr>
            <a:xfrm>
              <a:off x="404605" y="1487572"/>
              <a:ext cx="8100022" cy="121708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7" name="CasellaDiTesto 6"/>
            <p:cNvSpPr txBox="1"/>
            <p:nvPr/>
          </p:nvSpPr>
          <p:spPr>
            <a:xfrm>
              <a:off x="464018" y="1546985"/>
              <a:ext cx="7981196" cy="10982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000" b="1" kern="1200" dirty="0" smtClean="0"/>
                <a:t>Informare e creare un legame</a:t>
              </a:r>
              <a:r>
                <a:rPr lang="it-IT" sz="2000" kern="1200" dirty="0" smtClean="0"/>
                <a:t> con gli </a:t>
              </a:r>
              <a:r>
                <a:rPr lang="it-IT" sz="2000" b="1" kern="1200" dirty="0" smtClean="0"/>
                <a:t>stakeholder</a:t>
              </a:r>
              <a:r>
                <a:rPr lang="it-IT" sz="2000" kern="1200" dirty="0" smtClean="0"/>
                <a:t> e la </a:t>
              </a:r>
              <a:r>
                <a:rPr lang="it-IT" sz="2000" b="1" kern="1200" dirty="0" smtClean="0"/>
                <a:t>società civile</a:t>
              </a:r>
              <a:r>
                <a:rPr lang="it-IT" sz="2000" kern="1200" dirty="0" smtClean="0"/>
                <a:t>, le </a:t>
              </a:r>
              <a:r>
                <a:rPr lang="it-IT" sz="2000" b="1" kern="1200" dirty="0" smtClean="0"/>
                <a:t>istituzioni</a:t>
              </a:r>
              <a:r>
                <a:rPr lang="it-IT" sz="2000" kern="1200" dirty="0" smtClean="0"/>
                <a:t> sin dall’inizio del progetto, finalizzando questo rapporto alla spendibilità dei risultati</a:t>
              </a:r>
              <a:endParaRPr lang="it-IT" sz="2000" kern="1200" dirty="0"/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539729" y="4368867"/>
            <a:ext cx="8100400" cy="904205"/>
            <a:chOff x="405020" y="2878902"/>
            <a:chExt cx="8100400" cy="904205"/>
          </a:xfrm>
        </p:grpSpPr>
        <p:sp>
          <p:nvSpPr>
            <p:cNvPr id="9" name="Rettangolo arrotondato 8"/>
            <p:cNvSpPr/>
            <p:nvPr/>
          </p:nvSpPr>
          <p:spPr>
            <a:xfrm>
              <a:off x="405020" y="2878902"/>
              <a:ext cx="8100400" cy="90420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10" name="CasellaDiTesto 9"/>
            <p:cNvSpPr txBox="1"/>
            <p:nvPr/>
          </p:nvSpPr>
          <p:spPr>
            <a:xfrm>
              <a:off x="449160" y="2923042"/>
              <a:ext cx="8012120" cy="815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000" b="1" kern="1200" dirty="0" smtClean="0"/>
                <a:t>Creare appeal </a:t>
              </a:r>
              <a:r>
                <a:rPr lang="it-IT" sz="2000" kern="1200" dirty="0" smtClean="0"/>
                <a:t>nei confronti degli </a:t>
              </a:r>
              <a:r>
                <a:rPr lang="it-IT" sz="2000" b="1" kern="1200" dirty="0" smtClean="0"/>
                <a:t>Enti</a:t>
              </a:r>
              <a:r>
                <a:rPr lang="it-IT" sz="2000" kern="1200" dirty="0" smtClean="0"/>
                <a:t> e degli </a:t>
              </a:r>
              <a:r>
                <a:rPr lang="it-IT" sz="2000" b="1" kern="1200" dirty="0" smtClean="0"/>
                <a:t>Istituti</a:t>
              </a:r>
              <a:r>
                <a:rPr lang="it-IT" sz="2000" kern="1200" dirty="0" smtClean="0"/>
                <a:t> coinvolti nel progetto di ricerca </a:t>
              </a:r>
              <a:endParaRPr lang="it-IT" sz="2000" kern="1200" dirty="0"/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539729" y="5469924"/>
            <a:ext cx="8100400" cy="883663"/>
            <a:chOff x="405020" y="3957347"/>
            <a:chExt cx="8100400" cy="883663"/>
          </a:xfrm>
        </p:grpSpPr>
        <p:sp>
          <p:nvSpPr>
            <p:cNvPr id="12" name="Rettangolo arrotondato 11"/>
            <p:cNvSpPr/>
            <p:nvPr/>
          </p:nvSpPr>
          <p:spPr>
            <a:xfrm>
              <a:off x="405020" y="3957347"/>
              <a:ext cx="8100400" cy="8836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13" name="CasellaDiTesto 12"/>
            <p:cNvSpPr txBox="1"/>
            <p:nvPr/>
          </p:nvSpPr>
          <p:spPr>
            <a:xfrm>
              <a:off x="448157" y="4000484"/>
              <a:ext cx="8014126" cy="7973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000" b="1" kern="1200" dirty="0" smtClean="0"/>
                <a:t>Favorire il contatto con potenziali finanziatori </a:t>
              </a:r>
              <a:r>
                <a:rPr lang="it-IT" sz="2000" kern="1200" dirty="0" smtClean="0"/>
                <a:t>interessati ad investire sui risultati ottenuti </a:t>
              </a:r>
              <a:endParaRPr lang="it-IT" sz="2000" kern="1200" dirty="0"/>
            </a:p>
          </p:txBody>
        </p:sp>
      </p:grpSp>
      <p:sp>
        <p:nvSpPr>
          <p:cNvPr id="18" name="Titolo 1"/>
          <p:cNvSpPr txBox="1">
            <a:spLocks/>
          </p:cNvSpPr>
          <p:nvPr/>
        </p:nvSpPr>
        <p:spPr>
          <a:xfrm>
            <a:off x="628650" y="329268"/>
            <a:ext cx="7886700" cy="6702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smtClean="0"/>
              <a:t>Obiettivi della comunicazione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26486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329268"/>
            <a:ext cx="7886700" cy="1325563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latin typeface="+mn-lt"/>
              </a:rPr>
              <a:t>Strumento per far conoscere il progetto di ricerca, gli obiettivi ed i risultati</a:t>
            </a:r>
            <a:endParaRPr lang="it-IT" sz="3200" b="1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58905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t-IT" b="1" dirty="0" smtClean="0"/>
              <a:t>Per una mirata </a:t>
            </a:r>
            <a:r>
              <a:rPr lang="it-IT" b="1" dirty="0"/>
              <a:t>ed efficace strategia di </a:t>
            </a:r>
            <a:r>
              <a:rPr lang="it-IT" b="1" dirty="0" smtClean="0"/>
              <a:t>comunicazione</a:t>
            </a:r>
            <a:r>
              <a:rPr lang="it-IT" dirty="0" smtClean="0"/>
              <a:t> necessaria l’elaborazione di un </a:t>
            </a:r>
            <a:r>
              <a:rPr lang="it-IT" b="1" dirty="0"/>
              <a:t>Piano di </a:t>
            </a:r>
            <a:r>
              <a:rPr lang="it-IT" b="1" dirty="0" smtClean="0"/>
              <a:t>Comunicazione</a:t>
            </a:r>
          </a:p>
          <a:p>
            <a:pPr marL="0" indent="0">
              <a:buNone/>
            </a:pPr>
            <a:endParaRPr lang="it-IT" b="1" dirty="0" smtClean="0"/>
          </a:p>
          <a:p>
            <a:r>
              <a:rPr lang="it-IT" dirty="0" smtClean="0"/>
              <a:t>Una </a:t>
            </a:r>
            <a:r>
              <a:rPr lang="it-IT" dirty="0"/>
              <a:t>comunicazione strategicamente </a:t>
            </a:r>
            <a:r>
              <a:rPr lang="it-IT" dirty="0" smtClean="0"/>
              <a:t>pianificata: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it-IT" dirty="0" smtClean="0"/>
              <a:t>Favorisce </a:t>
            </a:r>
            <a:r>
              <a:rPr lang="it-IT" dirty="0"/>
              <a:t>la </a:t>
            </a:r>
            <a:r>
              <a:rPr lang="it-IT" b="1" dirty="0"/>
              <a:t>disseminazione dei risultati </a:t>
            </a:r>
            <a:r>
              <a:rPr lang="it-IT" dirty="0"/>
              <a:t>della </a:t>
            </a:r>
            <a:r>
              <a:rPr lang="it-IT" dirty="0" smtClean="0"/>
              <a:t>ricerca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it-IT" dirty="0" smtClean="0"/>
              <a:t>Fa </a:t>
            </a:r>
            <a:r>
              <a:rPr lang="it-IT" dirty="0"/>
              <a:t>conoscere </a:t>
            </a:r>
            <a:r>
              <a:rPr lang="it-IT" b="1" dirty="0" smtClean="0"/>
              <a:t>le opportunità di applicazione dei risultati </a:t>
            </a:r>
            <a:r>
              <a:rPr lang="it-IT" dirty="0" smtClean="0"/>
              <a:t>e </a:t>
            </a:r>
            <a:r>
              <a:rPr lang="it-IT" dirty="0"/>
              <a:t>il conseguente </a:t>
            </a:r>
            <a:r>
              <a:rPr lang="it-IT" b="1" dirty="0" smtClean="0"/>
              <a:t>impatto </a:t>
            </a:r>
            <a:r>
              <a:rPr lang="it-IT" b="1" dirty="0"/>
              <a:t>sociale </a:t>
            </a:r>
            <a:r>
              <a:rPr lang="it-IT" b="1" dirty="0" smtClean="0"/>
              <a:t>e sanitario </a:t>
            </a:r>
            <a:endParaRPr lang="it-IT" b="1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19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aborazione alternativa 4"/>
          <p:cNvSpPr/>
          <p:nvPr/>
        </p:nvSpPr>
        <p:spPr>
          <a:xfrm>
            <a:off x="688041" y="1981200"/>
            <a:ext cx="7767918" cy="2635624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it-IT" sz="2800" b="1" dirty="0" smtClean="0"/>
          </a:p>
          <a:p>
            <a:pPr algn="ctr"/>
            <a:r>
              <a:rPr lang="it-IT" sz="2800" b="1" dirty="0" smtClean="0"/>
              <a:t>Strumento tecnico e operativo </a:t>
            </a:r>
            <a:r>
              <a:rPr lang="it-IT" sz="2800" b="1" dirty="0"/>
              <a:t>di pianificazione dell’attività di comunicazione, che definisce obiettivi, strategie e azioni del progetto di comunicazione</a:t>
            </a:r>
          </a:p>
          <a:p>
            <a:pPr algn="ctr"/>
            <a:endParaRPr lang="it-IT" dirty="0"/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658906" y="257550"/>
            <a:ext cx="7856444" cy="1351615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atin typeface="+mn-lt"/>
              </a:rPr>
              <a:t>Piano di comunicazione</a:t>
            </a:r>
            <a:endParaRPr lang="it-IT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63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259973" y="5806404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259974" y="4701324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259974" y="3596244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259976" y="2460812"/>
            <a:ext cx="8380153" cy="352104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539729" y="1634631"/>
            <a:ext cx="8100400" cy="1123443"/>
            <a:chOff x="405020" y="189889"/>
            <a:chExt cx="8100400" cy="1123443"/>
          </a:xfrm>
        </p:grpSpPr>
        <p:sp>
          <p:nvSpPr>
            <p:cNvPr id="3" name="Rettangolo arrotondato 2"/>
            <p:cNvSpPr/>
            <p:nvPr/>
          </p:nvSpPr>
          <p:spPr>
            <a:xfrm>
              <a:off x="405020" y="189889"/>
              <a:ext cx="8100400" cy="112344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4" name="CasellaDiTesto 3"/>
            <p:cNvSpPr txBox="1"/>
            <p:nvPr/>
          </p:nvSpPr>
          <p:spPr>
            <a:xfrm>
              <a:off x="459862" y="244731"/>
              <a:ext cx="7990716" cy="1013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/>
              <a:r>
                <a:rPr lang="it-IT" sz="2000" b="1" dirty="0"/>
                <a:t>Iniziare con la definizione del progetto di ricerca e continuare per tutta la sua durata</a:t>
              </a:r>
              <a:r>
                <a:rPr lang="it-IT" sz="2000" dirty="0"/>
                <a:t>, con </a:t>
              </a:r>
              <a:r>
                <a:rPr lang="it-IT" sz="2000" b="1" dirty="0"/>
                <a:t>periodicità costante </a:t>
              </a:r>
              <a:r>
                <a:rPr lang="it-IT" sz="2000" dirty="0"/>
                <a:t>e programmata, in modo da non interrompere il flusso di informazioni </a:t>
              </a:r>
            </a:p>
          </p:txBody>
        </p:sp>
      </p:grpSp>
      <p:grpSp>
        <p:nvGrpSpPr>
          <p:cNvPr id="5" name="Gruppo 4"/>
          <p:cNvGrpSpPr/>
          <p:nvPr/>
        </p:nvGrpSpPr>
        <p:grpSpPr>
          <a:xfrm>
            <a:off x="540107" y="2954927"/>
            <a:ext cx="8100022" cy="924398"/>
            <a:chOff x="404605" y="1487572"/>
            <a:chExt cx="8100022" cy="1217089"/>
          </a:xfrm>
        </p:grpSpPr>
        <p:sp>
          <p:nvSpPr>
            <p:cNvPr id="6" name="Rettangolo arrotondato 5"/>
            <p:cNvSpPr/>
            <p:nvPr/>
          </p:nvSpPr>
          <p:spPr>
            <a:xfrm>
              <a:off x="404605" y="1487572"/>
              <a:ext cx="8100022" cy="121708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7" name="CasellaDiTesto 6"/>
            <p:cNvSpPr txBox="1"/>
            <p:nvPr/>
          </p:nvSpPr>
          <p:spPr>
            <a:xfrm>
              <a:off x="464018" y="1546985"/>
              <a:ext cx="7981196" cy="10982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/>
              <a:r>
                <a:rPr lang="it-IT" sz="2000" dirty="0"/>
                <a:t>Prevedere azioni di </a:t>
              </a:r>
              <a:r>
                <a:rPr lang="it-IT" sz="2000" b="1" dirty="0"/>
                <a:t>comunicazione interna</a:t>
              </a:r>
              <a:r>
                <a:rPr lang="it-IT" sz="2000" dirty="0"/>
                <a:t>  ed azioni di </a:t>
              </a:r>
              <a:r>
                <a:rPr lang="it-IT" sz="2000" b="1" dirty="0"/>
                <a:t>comunicazione esterna</a:t>
              </a:r>
              <a:endParaRPr lang="it-IT" sz="2000" dirty="0"/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539729" y="4092048"/>
            <a:ext cx="8100400" cy="904205"/>
            <a:chOff x="405020" y="2878902"/>
            <a:chExt cx="8100400" cy="904205"/>
          </a:xfrm>
        </p:grpSpPr>
        <p:sp>
          <p:nvSpPr>
            <p:cNvPr id="9" name="Rettangolo arrotondato 8"/>
            <p:cNvSpPr/>
            <p:nvPr/>
          </p:nvSpPr>
          <p:spPr>
            <a:xfrm>
              <a:off x="405020" y="2878902"/>
              <a:ext cx="8100400" cy="90420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10" name="CasellaDiTesto 9"/>
            <p:cNvSpPr txBox="1"/>
            <p:nvPr/>
          </p:nvSpPr>
          <p:spPr>
            <a:xfrm>
              <a:off x="449160" y="2923042"/>
              <a:ext cx="8012120" cy="815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/>
              <a:r>
                <a:rPr lang="it-IT" sz="2000" dirty="0"/>
                <a:t>Indicare quali sono i </a:t>
              </a:r>
              <a:r>
                <a:rPr lang="it-IT" sz="2000" b="1" dirty="0"/>
                <a:t>mezzi di comunicazione </a:t>
              </a:r>
              <a:r>
                <a:rPr lang="it-IT" sz="2000" dirty="0"/>
                <a:t>ritenuti più idonei a raggiungere i diversi target, ottenendo il massimo risultato</a:t>
              </a:r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539727" y="5196561"/>
            <a:ext cx="8100400" cy="883663"/>
            <a:chOff x="405020" y="3957347"/>
            <a:chExt cx="8100400" cy="883663"/>
          </a:xfrm>
        </p:grpSpPr>
        <p:sp>
          <p:nvSpPr>
            <p:cNvPr id="12" name="Rettangolo arrotondato 11"/>
            <p:cNvSpPr/>
            <p:nvPr/>
          </p:nvSpPr>
          <p:spPr>
            <a:xfrm>
              <a:off x="405020" y="3957347"/>
              <a:ext cx="8100400" cy="8836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sp>
        <p:sp>
          <p:nvSpPr>
            <p:cNvPr id="13" name="CasellaDiTesto 12"/>
            <p:cNvSpPr txBox="1"/>
            <p:nvPr/>
          </p:nvSpPr>
          <p:spPr>
            <a:xfrm>
              <a:off x="448157" y="4000484"/>
              <a:ext cx="8014126" cy="7973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5094" tIns="0" rIns="225094" bIns="0" numCol="1" spcCol="1270" anchor="ctr" anchorCtr="0">
              <a:noAutofit/>
            </a:bodyPr>
            <a:lstStyle/>
            <a:p>
              <a:pPr lvl="0"/>
              <a:r>
                <a:rPr lang="it-IT" sz="2000" dirty="0"/>
                <a:t>Contenere una </a:t>
              </a:r>
              <a:r>
                <a:rPr lang="it-IT" sz="2000" b="1" dirty="0"/>
                <a:t>specifica tempistica di realizzazione per ogni attività di comunicazione </a:t>
              </a:r>
              <a:r>
                <a:rPr lang="it-IT" sz="2000" dirty="0"/>
                <a:t>(conferenza, brochure, comunicati stampa, …)</a:t>
              </a:r>
            </a:p>
          </p:txBody>
        </p:sp>
      </p:grpSp>
      <p:sp>
        <p:nvSpPr>
          <p:cNvPr id="19" name="Titolo 1"/>
          <p:cNvSpPr txBox="1">
            <a:spLocks/>
          </p:cNvSpPr>
          <p:nvPr/>
        </p:nvSpPr>
        <p:spPr>
          <a:xfrm>
            <a:off x="658906" y="257550"/>
            <a:ext cx="7856444" cy="135161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 smtClean="0">
                <a:latin typeface="+mn-lt"/>
              </a:rPr>
              <a:t>Piano di comunicazione</a:t>
            </a:r>
          </a:p>
          <a:p>
            <a:r>
              <a:rPr lang="it-IT" sz="4000" b="1" dirty="0" smtClean="0">
                <a:latin typeface="+mn-lt"/>
              </a:rPr>
              <a:t> </a:t>
            </a:r>
            <a:endParaRPr lang="it-IT" sz="4000" b="1" dirty="0">
              <a:latin typeface="+mn-lt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266300" y="1005050"/>
            <a:ext cx="1600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2060"/>
                </a:solidFill>
              </a:rPr>
              <a:t>Requisiti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75447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192741" y="1783976"/>
            <a:ext cx="8794377" cy="225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92" y="2390585"/>
            <a:ext cx="2700000" cy="1510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Rettangolo 17"/>
          <p:cNvSpPr/>
          <p:nvPr/>
        </p:nvSpPr>
        <p:spPr>
          <a:xfrm>
            <a:off x="306978" y="3900597"/>
            <a:ext cx="2668624" cy="92333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 smtClean="0"/>
              <a:t>Fase </a:t>
            </a:r>
            <a:r>
              <a:rPr lang="it-IT" dirty="0"/>
              <a:t>della redazione</a:t>
            </a:r>
            <a:r>
              <a:rPr lang="it-IT" dirty="0" smtClean="0"/>
              <a:t>:</a:t>
            </a:r>
          </a:p>
          <a:p>
            <a:r>
              <a:rPr lang="it-IT" dirty="0" smtClean="0"/>
              <a:t>si scrive </a:t>
            </a:r>
            <a:r>
              <a:rPr lang="it-IT" dirty="0"/>
              <a:t>cosa si vuole fare e perché</a:t>
            </a:r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710" y="2390584"/>
            <a:ext cx="2694134" cy="1510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048" y="2390585"/>
            <a:ext cx="2700000" cy="1510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ettangolo 20"/>
          <p:cNvSpPr/>
          <p:nvPr/>
        </p:nvSpPr>
        <p:spPr>
          <a:xfrm>
            <a:off x="3312736" y="3900597"/>
            <a:ext cx="2668624" cy="92333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 smtClean="0"/>
              <a:t>Fase </a:t>
            </a:r>
            <a:r>
              <a:rPr lang="it-IT" dirty="0"/>
              <a:t>della gestione: </a:t>
            </a:r>
            <a:endParaRPr lang="it-IT" dirty="0" smtClean="0"/>
          </a:p>
          <a:p>
            <a:r>
              <a:rPr lang="it-IT" dirty="0" smtClean="0"/>
              <a:t>si </a:t>
            </a:r>
            <a:r>
              <a:rPr lang="it-IT" dirty="0"/>
              <a:t>realizza ciò che si è pianificato nel piano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6254220" y="3900597"/>
            <a:ext cx="2668624" cy="1200329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/>
              <a:t>fase della valutazione: </a:t>
            </a:r>
            <a:endParaRPr lang="it-IT" dirty="0" smtClean="0"/>
          </a:p>
          <a:p>
            <a:r>
              <a:rPr lang="it-IT" dirty="0" smtClean="0"/>
              <a:t>si </a:t>
            </a:r>
            <a:r>
              <a:rPr lang="it-IT" dirty="0"/>
              <a:t>verifica se si sono raggiunti gli obiettivi del piano</a:t>
            </a:r>
          </a:p>
        </p:txBody>
      </p:sp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658906" y="221691"/>
            <a:ext cx="7856444" cy="1351615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atin typeface="+mn-lt"/>
              </a:rPr>
              <a:t>Piano di comunicazione</a:t>
            </a:r>
            <a:endParaRPr lang="it-IT" sz="4000" b="1" dirty="0">
              <a:latin typeface="+mn-lt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787026" y="1691066"/>
            <a:ext cx="1600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FFFF00"/>
                </a:solidFill>
              </a:rPr>
              <a:t>Fasi </a:t>
            </a:r>
            <a:endParaRPr lang="it-IT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66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2895676290"/>
              </p:ext>
            </p:extLst>
          </p:nvPr>
        </p:nvGraphicFramePr>
        <p:xfrm>
          <a:off x="286868" y="1887079"/>
          <a:ext cx="8561295" cy="360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olo 1"/>
          <p:cNvSpPr>
            <a:spLocks noGrp="1"/>
          </p:cNvSpPr>
          <p:nvPr>
            <p:ph type="title"/>
          </p:nvPr>
        </p:nvSpPr>
        <p:spPr>
          <a:xfrm>
            <a:off x="658906" y="257550"/>
            <a:ext cx="7856444" cy="1351615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atin typeface="+mn-lt"/>
              </a:rPr>
              <a:t>Piano di comunicazione</a:t>
            </a:r>
            <a:endParaRPr lang="it-IT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380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1057773201"/>
              </p:ext>
            </p:extLst>
          </p:nvPr>
        </p:nvGraphicFramePr>
        <p:xfrm>
          <a:off x="286868" y="1896041"/>
          <a:ext cx="8561295" cy="360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olo 1"/>
          <p:cNvSpPr>
            <a:spLocks noGrp="1"/>
          </p:cNvSpPr>
          <p:nvPr>
            <p:ph type="title"/>
          </p:nvPr>
        </p:nvSpPr>
        <p:spPr>
          <a:xfrm>
            <a:off x="658906" y="257550"/>
            <a:ext cx="7856444" cy="1351615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latin typeface="+mn-lt"/>
              </a:rPr>
              <a:t>Piano di comunicazione</a:t>
            </a:r>
            <a:endParaRPr lang="it-IT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013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2284323494"/>
              </p:ext>
            </p:extLst>
          </p:nvPr>
        </p:nvGraphicFramePr>
        <p:xfrm>
          <a:off x="251011" y="1134035"/>
          <a:ext cx="8036859" cy="5679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658906" y="257550"/>
            <a:ext cx="7856444" cy="1351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 smtClean="0">
                <a:latin typeface="+mn-lt"/>
              </a:rPr>
              <a:t>Piano di comunicazione</a:t>
            </a:r>
            <a:endParaRPr lang="it-IT" sz="4000" b="1" dirty="0">
              <a:latin typeface="+mn-lt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62518" y="1573306"/>
            <a:ext cx="5625352" cy="372035"/>
          </a:xfr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Modalità comunicative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2662518" y="5419165"/>
            <a:ext cx="5625352" cy="968187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3" y="97337"/>
            <a:ext cx="9129758" cy="352620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16980" y="3973640"/>
            <a:ext cx="916381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Obiettivo del progetto di ricerca per il bene della collettività, per la tutela della salute, per la scienza</a:t>
            </a:r>
            <a:endParaRPr lang="it-IT" sz="4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86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</TotalTime>
  <Words>478</Words>
  <Application>Microsoft Office PowerPoint</Application>
  <PresentationFormat>Presentazione su schermo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Alcuni elementi peculiari</vt:lpstr>
      <vt:lpstr>Presentazione standard di PowerPoint</vt:lpstr>
      <vt:lpstr>Presentazione standard di PowerPoint</vt:lpstr>
      <vt:lpstr>Strumento per far conoscere il progetto di ricerca, gli obiettivi ed i risultati</vt:lpstr>
      <vt:lpstr>Piano di comunicazione</vt:lpstr>
      <vt:lpstr>Presentazione standard di PowerPoint</vt:lpstr>
      <vt:lpstr>Piano di comunicazione</vt:lpstr>
      <vt:lpstr>Piano di comunicazione</vt:lpstr>
      <vt:lpstr>Piano di comunicazione</vt:lpstr>
      <vt:lpstr>Modalità comunicative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massimo d'angelo</dc:creator>
  <cp:lastModifiedBy>massimo d'angelo</cp:lastModifiedBy>
  <cp:revision>78</cp:revision>
  <dcterms:created xsi:type="dcterms:W3CDTF">2016-12-15T10:26:18Z</dcterms:created>
  <dcterms:modified xsi:type="dcterms:W3CDTF">2019-03-22T08:32:10Z</dcterms:modified>
</cp:coreProperties>
</file>